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96" r:id="rId13"/>
    <p:sldId id="263" r:id="rId14"/>
    <p:sldId id="281" r:id="rId15"/>
    <p:sldId id="282" r:id="rId16"/>
    <p:sldId id="264" r:id="rId17"/>
    <p:sldId id="272" r:id="rId18"/>
    <p:sldId id="273" r:id="rId19"/>
    <p:sldId id="275" r:id="rId20"/>
    <p:sldId id="279" r:id="rId21"/>
    <p:sldId id="276" r:id="rId22"/>
    <p:sldId id="278" r:id="rId23"/>
    <p:sldId id="280" r:id="rId24"/>
    <p:sldId id="289" r:id="rId25"/>
    <p:sldId id="283" r:id="rId26"/>
    <p:sldId id="285" r:id="rId27"/>
    <p:sldId id="286" r:id="rId28"/>
    <p:sldId id="295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284" r:id="rId43"/>
    <p:sldId id="288" r:id="rId44"/>
    <p:sldId id="287" r:id="rId45"/>
    <p:sldId id="291" r:id="rId46"/>
    <p:sldId id="290" r:id="rId47"/>
    <p:sldId id="292" r:id="rId48"/>
    <p:sldId id="293" r:id="rId49"/>
    <p:sldId id="294" r:id="rId50"/>
    <p:sldId id="297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35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6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9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8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0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75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3E87A-1EF5-4BC0-A34A-1B32DEFB2AF0}" type="datetimeFigureOut">
              <a:rPr lang="ko-KR" altLang="en-US" smtClean="0"/>
              <a:t>2017-11-05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D76C0-BFA4-4F73-9946-856AE1A24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kr/url?sa=i&amp;rct=j&amp;q=&amp;esrc=s&amp;source=images&amp;cd=&amp;cad=rja&amp;uact=8&amp;ved=0ahUKEwiunoSlvffWAhVEJZQKHc_aC-8QjRwIBw&amp;url=https://camdencc.deviantart.com/art/Green-Pixel-Dragon-554638455&amp;psig=AOvVaw3Ddw0mspS-fiEYhS-8V-oy&amp;ust=1508323565937882" TargetMode="External"/><Relationship Id="rId3" Type="http://schemas.openxmlformats.org/officeDocument/2006/relationships/hyperlink" Target="https://www.google.co.kr/url?sa=i&amp;rct=j&amp;q=&amp;esrc=s&amp;source=images&amp;cd=&amp;cad=rja&amp;uact=8&amp;ved=0ahUKEwjF-8aQuvfWAhUKkpQKHcvhBLUQjRwIBw&amp;url=https://www.dreamstime.com/royalty-free-stock-image-pixel-elephant-image28064506&amp;psig=AOvVaw3jBMzv5RI9a26Hw_psL6JQ&amp;ust=1508322712651001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jegKKuzqfXAhUGp5QKHcLtBUIQjRwIBw&amp;url=https://dalttt.deviantart.com/art/US-Army-Machine-Gun-M60-306673133&amp;psig=AOvVaw3lOrgAIdABQe5N_6oXxHQA&amp;ust=1509977410718348" TargetMode="Externa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url?sa=i&amp;rct=j&amp;q=&amp;esrc=s&amp;source=images&amp;cd=&amp;cad=rja&amp;uact=8&amp;ved=0ahUKEwijpojz0KfXAhUIj5QKHTN4A-AQjRwIBw&amp;url=https://kalashnikov.com/en/product/firearms/civilian/saiga-12k-030.html&amp;psig=AOvVaw3TrnGDGp5og9zvWwUUaUAF&amp;ust=1509978095465299" TargetMode="External"/><Relationship Id="rId7" Type="http://schemas.openxmlformats.org/officeDocument/2006/relationships/image" Target="../media/image60.png"/><Relationship Id="rId2" Type="http://schemas.openxmlformats.org/officeDocument/2006/relationships/hyperlink" Target="http://www.google.co.kr/url?sa=i&amp;rct=j&amp;q=&amp;esrc=s&amp;source=images&amp;cd=&amp;cad=rja&amp;uact=8&amp;ved=0ahUKEwiPpYfazqfXAhVIv5QKHQiTBlkQjRwIBw&amp;url=http://rainbowsix.wikia.com/wiki/WA2000&amp;psig=AOvVaw1tewOeMfuaP8tEzc9R4ZXA&amp;ust=150997747404436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468052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274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유틸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683734"/>
              </p:ext>
            </p:extLst>
          </p:nvPr>
        </p:nvGraphicFramePr>
        <p:xfrm>
          <a:off x="395536" y="1412776"/>
          <a:ext cx="8136904" cy="4627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2232248"/>
                <a:gridCol w="108012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터렛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투명망토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적에게 보이지 않으며 투명상태로  공격하거나</a:t>
                      </a:r>
                      <a:r>
                        <a:rPr lang="ko-KR" altLang="en-US" sz="1000" baseline="0" dirty="0" smtClean="0"/>
                        <a:t> 아이템을 몰래 먹을 수 있음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탄약박스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소지한 무기의 탄약 다 채워줌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공격속도를 상승시켜줌</a:t>
                      </a:r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1,.2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1.5</a:t>
                      </a:r>
                      <a:r>
                        <a:rPr lang="ko-KR" altLang="en-US" sz="1000" dirty="0" smtClean="0"/>
                        <a:t>배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각성제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공격속도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</a:t>
                      </a:r>
                      <a:endParaRPr lang="en-US" altLang="ko-KR" sz="10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대신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배의 피해를 입음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신발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인벤토리에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있을경우</a:t>
                      </a:r>
                      <a:r>
                        <a:rPr lang="ko-KR" altLang="en-US" sz="1000" dirty="0" smtClean="0"/>
                        <a:t> 이동속도 상승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버리면 다시 감소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신발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만병통치약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cureall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0" y="2604900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74544"/>
            <a:ext cx="609600" cy="609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0" y="2105598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255254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65700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603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수류탄류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08989"/>
              </p:ext>
            </p:extLst>
          </p:nvPr>
        </p:nvGraphicFramePr>
        <p:xfrm>
          <a:off x="395536" y="1412776"/>
          <a:ext cx="8136904" cy="461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다이너마이트 폭탄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강력한 </a:t>
                      </a:r>
                      <a:r>
                        <a:rPr lang="ko-KR" altLang="en-US" sz="1000" dirty="0" err="1" smtClean="0"/>
                        <a:t>데미지와</a:t>
                      </a:r>
                      <a:r>
                        <a:rPr lang="ko-KR" altLang="en-US" sz="1000" dirty="0" smtClean="0"/>
                        <a:t> 넓은 공격범위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설치된 자리 주변에 넓은 범위의 적들에게 상당한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줌</a:t>
                      </a:r>
                      <a:r>
                        <a:rPr lang="en-US" altLang="ko-KR" sz="100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일회성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섬광탄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필드에 있는 </a:t>
                      </a:r>
                      <a:r>
                        <a:rPr lang="ko-KR" altLang="en-US" sz="1000" dirty="0" err="1" smtClean="0"/>
                        <a:t>몬스터들을</a:t>
                      </a:r>
                      <a:r>
                        <a:rPr lang="ko-KR" altLang="en-US" sz="1000" dirty="0" smtClean="0"/>
                        <a:t> 일시적으로 행동불능 상태로 </a:t>
                      </a:r>
                      <a:r>
                        <a:rPr lang="ko-KR" altLang="en-US" sz="1000" dirty="0" err="1" smtClean="0"/>
                        <a:t>만듬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가만있음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마비 지속시간 </a:t>
                      </a:r>
                      <a:r>
                        <a:rPr lang="en-US" altLang="ko-KR" sz="1000" dirty="0" smtClean="0"/>
                        <a:t>5</a:t>
                      </a:r>
                      <a:r>
                        <a:rPr lang="ko-KR" altLang="en-US" sz="1000" dirty="0" smtClean="0"/>
                        <a:t>초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플레이어도 </a:t>
                      </a:r>
                      <a:r>
                        <a:rPr lang="ko-KR" altLang="en-US" sz="1000" dirty="0" err="1" smtClean="0"/>
                        <a:t>맞았을때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섬광효과주면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재미있을듯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이것도 생각해봤지만 결국 플레이어의 불편함을 만들기 보다 위기돌파용으로만</a:t>
                      </a:r>
                      <a:r>
                        <a:rPr lang="ko-KR" altLang="en-US" sz="1000" baseline="0" dirty="0" smtClean="0"/>
                        <a:t> 사용 </a:t>
                      </a:r>
                      <a:r>
                        <a:rPr lang="ko-KR" altLang="en-US" sz="1000" baseline="0" dirty="0" err="1" smtClean="0"/>
                        <a:t>되어야함</a:t>
                      </a:r>
                      <a:r>
                        <a:rPr lang="en-US" altLang="ko-KR" sz="1000" baseline="0" dirty="0" smtClean="0"/>
                        <a:t>.)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화염병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바닥에 불을 깔아서 적이 </a:t>
                      </a:r>
                      <a:r>
                        <a:rPr lang="ko-KR" altLang="en-US" sz="1000" dirty="0" err="1" smtClean="0"/>
                        <a:t>오래머물경우</a:t>
                      </a:r>
                      <a:r>
                        <a:rPr lang="ko-KR" altLang="en-US" sz="1000" dirty="0" smtClean="0"/>
                        <a:t> 지속적으로 </a:t>
                      </a:r>
                      <a:r>
                        <a:rPr lang="ko-KR" altLang="en-US" sz="1000" dirty="0" err="1" smtClean="0"/>
                        <a:t>피해를줌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화염 효과 필요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수류탄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24" y="1811288"/>
            <a:ext cx="609600" cy="6096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0888"/>
            <a:ext cx="609600" cy="609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3400379"/>
            <a:ext cx="609600" cy="609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19" y="292494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38215"/>
              </p:ext>
            </p:extLst>
          </p:nvPr>
        </p:nvGraphicFramePr>
        <p:xfrm>
          <a:off x="395536" y="1412776"/>
          <a:ext cx="8136905" cy="4104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2913"/>
                <a:gridCol w="1142913"/>
                <a:gridCol w="1142913"/>
                <a:gridCol w="1861055"/>
                <a:gridCol w="804618"/>
                <a:gridCol w="2042493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 총알 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발사 </a:t>
                      </a:r>
                      <a:r>
                        <a:rPr lang="ko-KR" altLang="en-US" sz="1000" dirty="0" err="1" smtClean="0"/>
                        <a:t>딜레이</a:t>
                      </a:r>
                      <a:r>
                        <a:rPr lang="ko-KR" altLang="en-US" sz="1000" dirty="0" smtClean="0"/>
                        <a:t> 시간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무기류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 smtClean="0"/>
              <a:t>총 </a:t>
            </a:r>
            <a:r>
              <a:rPr lang="ko-KR" altLang="en-US" sz="2000" b="1" dirty="0" err="1" smtClean="0"/>
              <a:t>맞았을때</a:t>
            </a:r>
            <a:r>
              <a:rPr lang="ko-KR" altLang="en-US" sz="2000" b="1" dirty="0" smtClean="0"/>
              <a:t> 잠시 무적 필요 </a:t>
            </a:r>
            <a:r>
              <a:rPr lang="en-US" altLang="ko-KR" sz="2000" b="1" dirty="0" smtClean="0"/>
              <a:t>(0.5</a:t>
            </a:r>
            <a:r>
              <a:rPr lang="ko-KR" altLang="en-US" sz="2000" b="1" dirty="0" smtClean="0"/>
              <a:t>초 정도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아이템들 아이콘이 아주 간단했으면 좋겠음</a:t>
            </a:r>
            <a:r>
              <a:rPr lang="en-US" altLang="ko-KR" sz="2000" b="1" dirty="0" smtClean="0"/>
              <a:t>.(</a:t>
            </a:r>
            <a:r>
              <a:rPr lang="ko-KR" altLang="en-US" sz="2000" b="1" dirty="0" smtClean="0"/>
              <a:t>바로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효과를 알 수 있을 정도로</a:t>
            </a:r>
            <a:r>
              <a:rPr lang="en-US" altLang="ko-KR" sz="2000" b="1" dirty="0" smtClean="0"/>
              <a:t>), </a:t>
            </a:r>
            <a:r>
              <a:rPr lang="ko-KR" altLang="en-US" sz="2000" b="1" dirty="0" smtClean="0"/>
              <a:t>근처에 </a:t>
            </a:r>
            <a:r>
              <a:rPr lang="ko-KR" altLang="en-US" sz="2000" b="1" dirty="0" err="1" smtClean="0"/>
              <a:t>갔을때</a:t>
            </a:r>
            <a:r>
              <a:rPr lang="ko-KR" altLang="en-US" sz="2000" b="1" dirty="0" smtClean="0"/>
              <a:t> 설명을 </a:t>
            </a:r>
            <a:r>
              <a:rPr lang="ko-KR" altLang="en-US" sz="2000" b="1" dirty="0" err="1" smtClean="0"/>
              <a:t>달아주는것도</a:t>
            </a:r>
            <a:r>
              <a:rPr lang="ko-KR" altLang="en-US" sz="2000" b="1" dirty="0" smtClean="0"/>
              <a:t> 좋지만 바로 한눈에 느낌으로 알게 </a:t>
            </a:r>
            <a:r>
              <a:rPr lang="ko-KR" altLang="en-US" sz="2000" b="1" dirty="0" err="1" smtClean="0"/>
              <a:t>하는것이</a:t>
            </a:r>
            <a:r>
              <a:rPr lang="ko-KR" altLang="en-US" sz="2000" b="1" dirty="0" smtClean="0"/>
              <a:t> 훨씬 </a:t>
            </a:r>
            <a:r>
              <a:rPr lang="ko-KR" altLang="en-US" sz="2000" b="1" dirty="0" err="1" smtClean="0"/>
              <a:t>좋을듯</a:t>
            </a:r>
            <a:r>
              <a:rPr lang="en-US" altLang="ko-KR" sz="2000" b="1" dirty="0" smtClean="0"/>
              <a:t>, </a:t>
            </a:r>
          </a:p>
          <a:p>
            <a:pPr marL="0" indent="0">
              <a:buNone/>
            </a:pPr>
            <a:r>
              <a:rPr lang="ko-KR" altLang="en-US" sz="2000" b="1" dirty="0" smtClean="0"/>
              <a:t>   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(ex </a:t>
            </a:r>
            <a:r>
              <a:rPr lang="ko-KR" altLang="en-US" sz="2000" b="1" dirty="0" smtClean="0"/>
              <a:t>건전의 체력회복용 하트는 반쪽</a:t>
            </a:r>
            <a:r>
              <a:rPr lang="en-US" altLang="ko-KR" sz="2000" b="1" dirty="0" smtClean="0"/>
              <a:t>,</a:t>
            </a:r>
            <a:r>
              <a:rPr lang="ko-KR" altLang="en-US" sz="2000" b="1" dirty="0" smtClean="0"/>
              <a:t>한 개 라서 정확히 체력이 몇 오를지 직관적으로 </a:t>
            </a:r>
            <a:r>
              <a:rPr lang="ko-KR" altLang="en-US" sz="2000" b="1" dirty="0" err="1" smtClean="0"/>
              <a:t>알수있음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err="1" smtClean="0"/>
              <a:t>배그의</a:t>
            </a:r>
            <a:r>
              <a:rPr lang="ko-KR" altLang="en-US" sz="2000" b="1" dirty="0" smtClean="0"/>
              <a:t> 가방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아머도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봤을때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가방같은</a:t>
            </a:r>
            <a:r>
              <a:rPr lang="ko-KR" altLang="en-US" sz="2000" b="1" dirty="0" smtClean="0"/>
              <a:t> 경우는 </a:t>
            </a:r>
            <a:r>
              <a:rPr lang="ko-KR" altLang="en-US" sz="2000" b="1" dirty="0" err="1" smtClean="0"/>
              <a:t>세개의</a:t>
            </a:r>
            <a:r>
              <a:rPr lang="ko-KR" altLang="en-US" sz="2000" b="1" dirty="0" smtClean="0"/>
              <a:t> 크기가 다 달라서 </a:t>
            </a:r>
            <a:r>
              <a:rPr lang="ko-KR" altLang="en-US" sz="2000" b="1" dirty="0" err="1" smtClean="0"/>
              <a:t>어떤게</a:t>
            </a:r>
            <a:r>
              <a:rPr lang="ko-KR" altLang="en-US" sz="2000" b="1" dirty="0" smtClean="0"/>
              <a:t> 더 많이 </a:t>
            </a:r>
            <a:r>
              <a:rPr lang="ko-KR" altLang="en-US" sz="2000" b="1" dirty="0" err="1" smtClean="0"/>
              <a:t>담을수</a:t>
            </a:r>
            <a:r>
              <a:rPr lang="ko-KR" altLang="en-US" sz="2000" b="1" dirty="0" smtClean="0"/>
              <a:t> 있는 가방인지 한눈에 구별 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err="1" smtClean="0"/>
              <a:t>멀리있는적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때릴경우는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데미지</a:t>
            </a:r>
            <a:r>
              <a:rPr lang="ko-KR" altLang="en-US" sz="2000" b="1" dirty="0" smtClean="0"/>
              <a:t> 감소</a:t>
            </a:r>
            <a:r>
              <a:rPr lang="en-US" altLang="ko-KR" sz="2000" b="1" dirty="0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 smtClean="0"/>
              <a:t>플레이어가 </a:t>
            </a:r>
            <a:r>
              <a:rPr lang="ko-KR" altLang="en-US" sz="2000" b="1" dirty="0" err="1" smtClean="0"/>
              <a:t>시작할때</a:t>
            </a:r>
            <a:r>
              <a:rPr lang="ko-KR" altLang="en-US" sz="2000" b="1" dirty="0" smtClean="0"/>
              <a:t> 방 수를 정할 수 있게 해줌</a:t>
            </a:r>
            <a:r>
              <a:rPr lang="en-US" altLang="ko-KR" sz="2000" b="1" dirty="0" smtClean="0"/>
              <a:t>. (</a:t>
            </a:r>
            <a:r>
              <a:rPr lang="ko-KR" altLang="en-US" sz="2000" b="1" dirty="0" smtClean="0"/>
              <a:t>알아서 난이도조절</a:t>
            </a:r>
            <a:r>
              <a:rPr lang="en-US" altLang="ko-KR" sz="2000" b="1" dirty="0" smtClean="0"/>
              <a:t>)</a:t>
            </a:r>
          </a:p>
          <a:p>
            <a:r>
              <a:rPr lang="ko-KR" altLang="en-US" sz="2000" b="1" dirty="0" smtClean="0"/>
              <a:t>근데 </a:t>
            </a:r>
            <a:r>
              <a:rPr lang="en-US" altLang="ko-KR" sz="2000" b="1" dirty="0" smtClean="0"/>
              <a:t>1</a:t>
            </a:r>
            <a:r>
              <a:rPr lang="ko-KR" altLang="en-US" sz="2000" b="1" dirty="0" smtClean="0"/>
              <a:t>탄이 </a:t>
            </a:r>
            <a:r>
              <a:rPr lang="ko-KR" altLang="en-US" sz="2000" b="1" dirty="0" err="1" smtClean="0"/>
              <a:t>쉬울경우에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1</a:t>
            </a:r>
            <a:r>
              <a:rPr lang="ko-KR" altLang="en-US" sz="2000" b="1" dirty="0" err="1" smtClean="0"/>
              <a:t>탄방크기를</a:t>
            </a:r>
            <a:r>
              <a:rPr lang="ko-KR" altLang="en-US" sz="2000" b="1" dirty="0" smtClean="0"/>
              <a:t> 늘려서 </a:t>
            </a:r>
            <a:r>
              <a:rPr lang="ko-KR" altLang="en-US" sz="2000" b="1" dirty="0" err="1" smtClean="0"/>
              <a:t>파밍을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많이할수도</a:t>
            </a:r>
            <a:r>
              <a:rPr lang="ko-KR" altLang="en-US" sz="2000" b="1" dirty="0" smtClean="0"/>
              <a:t> 있으니 난이도를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거의 비슷하게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최소 </a:t>
            </a:r>
            <a:r>
              <a:rPr lang="ko-KR" altLang="en-US" sz="2000" b="1" dirty="0" err="1" smtClean="0"/>
              <a:t>방개수를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5~10</a:t>
            </a:r>
            <a:r>
              <a:rPr lang="ko-KR" altLang="en-US" sz="2000" b="1" dirty="0" smtClean="0"/>
              <a:t>개 이상으로 하게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아니면 </a:t>
            </a:r>
            <a:r>
              <a:rPr lang="ko-KR" altLang="en-US" sz="2000" b="1" dirty="0" err="1" smtClean="0"/>
              <a:t>스테이지별로</a:t>
            </a:r>
            <a:r>
              <a:rPr lang="ko-KR" altLang="en-US" sz="2000" b="1" dirty="0" smtClean="0"/>
              <a:t> 아이템 </a:t>
            </a:r>
            <a:r>
              <a:rPr lang="ko-KR" altLang="en-US" sz="2000" b="1" dirty="0" err="1" smtClean="0"/>
              <a:t>드랍확률을</a:t>
            </a:r>
            <a:r>
              <a:rPr lang="ko-KR" altLang="en-US" sz="2000" b="1" dirty="0" smtClean="0"/>
              <a:t> 다르게 </a:t>
            </a:r>
            <a:r>
              <a:rPr lang="ko-KR" altLang="en-US" sz="2000" b="1" dirty="0" err="1" smtClean="0"/>
              <a:t>해야할듯</a:t>
            </a:r>
            <a:endParaRPr lang="en-US" altLang="ko-KR" sz="2000" b="1" dirty="0" smtClean="0"/>
          </a:p>
          <a:p>
            <a:pPr marL="0" indent="0">
              <a:buNone/>
            </a:pPr>
            <a:r>
              <a:rPr lang="en-US" altLang="ko-KR" sz="2000" b="1" dirty="0" smtClean="0"/>
              <a:t>-&gt;</a:t>
            </a:r>
            <a:r>
              <a:rPr lang="ko-KR" altLang="en-US" sz="2000" b="1" dirty="0" smtClean="0"/>
              <a:t>아이템 </a:t>
            </a:r>
            <a:r>
              <a:rPr lang="ko-KR" altLang="en-US" sz="2000" b="1" dirty="0" err="1" smtClean="0"/>
              <a:t>드랍확률은</a:t>
            </a:r>
            <a:r>
              <a:rPr lang="ko-KR" altLang="en-US" sz="2000" b="1" dirty="0" smtClean="0"/>
              <a:t> 모든 스테이지 랜덤으로 </a:t>
            </a:r>
            <a:r>
              <a:rPr lang="ko-KR" altLang="en-US" sz="2000" b="1" dirty="0" err="1" smtClean="0"/>
              <a:t>하는게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나을듯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r>
              <a:rPr lang="ko-KR" altLang="en-US" sz="2000" b="1" dirty="0" smtClean="0"/>
              <a:t>죄수</a:t>
            </a:r>
            <a:r>
              <a:rPr lang="en-US" altLang="ko-KR" sz="2000" b="1" dirty="0" smtClean="0"/>
              <a:t>4(</a:t>
            </a:r>
            <a:r>
              <a:rPr lang="ko-KR" altLang="en-US" sz="2000" b="1" dirty="0" err="1" smtClean="0"/>
              <a:t>수류탄맨</a:t>
            </a:r>
            <a:r>
              <a:rPr lang="en-US" altLang="ko-KR" sz="2000" b="1" dirty="0" smtClean="0"/>
              <a:t>) </a:t>
            </a:r>
            <a:r>
              <a:rPr lang="ko-KR" altLang="en-US" sz="2000" b="1" dirty="0" err="1" smtClean="0"/>
              <a:t>너무약함</a:t>
            </a:r>
            <a:r>
              <a:rPr lang="ko-KR" altLang="en-US" sz="2000" b="1" dirty="0" smtClean="0"/>
              <a:t> 폭발범위 </a:t>
            </a:r>
            <a:r>
              <a:rPr lang="ko-KR" altLang="en-US" sz="2000" b="1" dirty="0" err="1" smtClean="0"/>
              <a:t>엄청크게하면어떨지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총알수가 나오는 적들에 비해 부족한 느낌이 들어 </a:t>
            </a:r>
            <a:r>
              <a:rPr lang="ko-KR" altLang="en-US" sz="2000" b="1" dirty="0" err="1" smtClean="0"/>
              <a:t>액션성이</a:t>
            </a:r>
            <a:r>
              <a:rPr lang="ko-KR" altLang="en-US" sz="2000" b="1" dirty="0" smtClean="0"/>
              <a:t> 살짝 김빠질 수도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소울나이트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처럼</a:t>
            </a:r>
            <a:r>
              <a:rPr lang="ko-KR" altLang="en-US" sz="2000" b="1" dirty="0" smtClean="0"/>
              <a:t> 총알 </a:t>
            </a:r>
            <a:r>
              <a:rPr lang="ko-KR" altLang="en-US" sz="2000" b="1" dirty="0" err="1" smtClean="0"/>
              <a:t>다쓰면</a:t>
            </a:r>
            <a:r>
              <a:rPr lang="ko-KR" altLang="en-US" sz="2000" b="1" dirty="0" smtClean="0"/>
              <a:t> 근접공격 따로 </a:t>
            </a:r>
            <a:r>
              <a:rPr lang="ko-KR" altLang="en-US" sz="2000" b="1" dirty="0" err="1" smtClean="0"/>
              <a:t>두는건</a:t>
            </a:r>
            <a:r>
              <a:rPr lang="ko-KR" altLang="en-US" sz="2000" b="1" dirty="0" smtClean="0"/>
              <a:t> 어떨지</a:t>
            </a:r>
            <a:r>
              <a:rPr lang="en-US" altLang="ko-KR" sz="2000" b="1" smtClean="0"/>
              <a:t>?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213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기타아이디어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147248" cy="4497363"/>
          </a:xfrm>
        </p:spPr>
        <p:txBody>
          <a:bodyPr>
            <a:normAutofit/>
          </a:bodyPr>
          <a:lstStyle/>
          <a:p>
            <a:r>
              <a:rPr lang="ko-KR" altLang="en-US" sz="2000" b="1" dirty="0" smtClean="0"/>
              <a:t>근접무기의 기본특징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총알 </a:t>
            </a:r>
            <a:r>
              <a:rPr lang="ko-KR" altLang="en-US" sz="2000" b="1" dirty="0" err="1" smtClean="0"/>
              <a:t>없애는거</a:t>
            </a:r>
            <a:r>
              <a:rPr lang="ko-KR" altLang="en-US" sz="2000" b="1" dirty="0" smtClean="0"/>
              <a:t> 가능</a:t>
            </a:r>
            <a:r>
              <a:rPr lang="en-US" altLang="ko-KR" sz="2000" b="1" dirty="0" smtClean="0"/>
              <a:t>),</a:t>
            </a:r>
            <a:r>
              <a:rPr lang="ko-KR" altLang="en-US" sz="2000" b="1" dirty="0" smtClean="0"/>
              <a:t>좋은 근접무기일수록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공격속도가 빨라짐 </a:t>
            </a:r>
            <a:r>
              <a:rPr lang="en-US" altLang="ko-KR" sz="2000" b="1" dirty="0" smtClean="0"/>
              <a:t>(</a:t>
            </a:r>
            <a:r>
              <a:rPr lang="ko-KR" altLang="en-US" sz="2000" b="1" dirty="0" err="1" smtClean="0"/>
              <a:t>좋은근접무기는</a:t>
            </a:r>
            <a:r>
              <a:rPr lang="ko-KR" altLang="en-US" sz="2000" b="1" dirty="0" smtClean="0"/>
              <a:t>  총알회피용으로 사용가능</a:t>
            </a:r>
            <a:r>
              <a:rPr lang="en-US" altLang="ko-KR" sz="2000" b="1" dirty="0" smtClean="0"/>
              <a:t>)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야구배트로 </a:t>
            </a:r>
            <a:r>
              <a:rPr lang="ko-KR" altLang="en-US" sz="2000" b="1" dirty="0" err="1" smtClean="0"/>
              <a:t>쳤을때는</a:t>
            </a:r>
            <a:r>
              <a:rPr lang="ko-KR" altLang="en-US" sz="2000" b="1" dirty="0" smtClean="0"/>
              <a:t> 총알을 반사하기</a:t>
            </a:r>
            <a:r>
              <a:rPr lang="en-US" altLang="ko-KR" sz="2000" b="1" dirty="0" smtClean="0"/>
              <a:t>?</a:t>
            </a:r>
          </a:p>
          <a:p>
            <a:endParaRPr lang="en-US" altLang="ko-KR" sz="2000" b="1" dirty="0"/>
          </a:p>
          <a:p>
            <a:r>
              <a:rPr lang="ko-KR" altLang="en-US" sz="2000" b="1" dirty="0" smtClean="0"/>
              <a:t>무기는 상자에서 </a:t>
            </a:r>
            <a:r>
              <a:rPr lang="ko-KR" altLang="en-US" sz="2000" b="1" dirty="0" err="1" smtClean="0"/>
              <a:t>뜨는게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좋을듯</a:t>
            </a:r>
            <a:r>
              <a:rPr lang="ko-KR" altLang="en-US" sz="2000" b="1" dirty="0" smtClean="0"/>
              <a:t> 하다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UI</a:t>
            </a:r>
            <a:r>
              <a:rPr lang="ko-KR" altLang="en-US" sz="2000" b="1" dirty="0" smtClean="0"/>
              <a:t>중에 </a:t>
            </a:r>
            <a:r>
              <a:rPr lang="ko-KR" altLang="en-US" sz="2000" b="1" dirty="0" err="1" smtClean="0"/>
              <a:t>아이템줍는</a:t>
            </a:r>
            <a:r>
              <a:rPr lang="ko-KR" altLang="en-US" sz="2000" b="1" dirty="0" smtClean="0"/>
              <a:t> 버튼 디자인을  만능버튼으로 만들어야 </a:t>
            </a:r>
            <a:r>
              <a:rPr lang="ko-KR" altLang="en-US" sz="2000" b="1" dirty="0" err="1" smtClean="0"/>
              <a:t>될듯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상자열기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문열기</a:t>
            </a:r>
            <a:r>
              <a:rPr lang="en-US" altLang="ko-KR" sz="2000" b="1" dirty="0" smtClean="0"/>
              <a:t>,</a:t>
            </a:r>
            <a:r>
              <a:rPr lang="ko-KR" altLang="en-US" sz="2000" b="1" dirty="0" err="1" smtClean="0"/>
              <a:t>아이템줍기</a:t>
            </a:r>
            <a:r>
              <a:rPr lang="ko-KR" altLang="en-US" sz="2000" b="1" dirty="0" smtClean="0"/>
              <a:t> 등등에 활용</a:t>
            </a:r>
            <a:r>
              <a:rPr lang="en-US" altLang="ko-KR" sz="20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308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몬스터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/>
          </a:p>
          <a:p>
            <a:r>
              <a:rPr lang="ko-KR" altLang="en-US" b="1" dirty="0" smtClean="0"/>
              <a:t>과학자 스테이지</a:t>
            </a:r>
            <a:endParaRPr lang="en-US" altLang="ko-KR" b="1" dirty="0" smtClean="0"/>
          </a:p>
          <a:p>
            <a:r>
              <a:rPr lang="ko-KR" altLang="en-US" b="1" dirty="0" err="1" smtClean="0"/>
              <a:t>포탑형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토르비온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유전자조작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헐크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변신할동안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못잡으면</a:t>
            </a:r>
            <a:r>
              <a:rPr lang="ko-KR" altLang="en-US" b="1" dirty="0" smtClean="0"/>
              <a:t> 변신함</a:t>
            </a:r>
            <a:r>
              <a:rPr lang="en-US" altLang="ko-KR" b="1" dirty="0" smtClean="0"/>
              <a:t>),</a:t>
            </a:r>
            <a:r>
              <a:rPr lang="ko-KR" altLang="en-US" b="1" dirty="0" smtClean="0"/>
              <a:t>화학무기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가스류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4928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암살자스테이지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은신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</a:t>
            </a:r>
            <a:r>
              <a:rPr lang="ko-KR" altLang="en-US" b="1" dirty="0" err="1" smtClean="0"/>
              <a:t>루팡같이생김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348880"/>
            <a:ext cx="1080120" cy="210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826674"/>
            <a:ext cx="17621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110911"/>
            <a:ext cx="838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14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빠른애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ko-KR" altLang="en-US" b="1" dirty="0" smtClean="0"/>
              <a:t>근접공격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달리면서 공격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겐지 </a:t>
            </a:r>
            <a:r>
              <a:rPr lang="ko-KR" altLang="en-US" b="1" dirty="0" err="1" smtClean="0"/>
              <a:t>질풍참같은느낌</a:t>
            </a:r>
            <a:r>
              <a:rPr lang="en-US" altLang="ko-KR" b="1" dirty="0" smtClean="0"/>
              <a:t>))</a:t>
            </a:r>
            <a:endParaRPr lang="en-US" altLang="ko-KR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204864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1753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요</a:t>
            </a:r>
            <a:r>
              <a:rPr lang="ko-KR" altLang="en-US" dirty="0" err="1"/>
              <a:t>원</a:t>
            </a:r>
            <a:r>
              <a:rPr lang="ko-KR" altLang="en-US" dirty="0" err="1" smtClean="0"/>
              <a:t>자스테이지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</a:t>
            </a:r>
            <a:r>
              <a:rPr lang="ko-KR" altLang="en-US" b="1" dirty="0" err="1" smtClean="0"/>
              <a:t>두건쓴</a:t>
            </a:r>
            <a:r>
              <a:rPr lang="ko-KR" altLang="en-US" b="1" dirty="0" smtClean="0"/>
              <a:t> 원거리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  <a:r>
              <a:rPr lang="en-US" altLang="ko-KR" b="1" dirty="0"/>
              <a:t>: </a:t>
            </a:r>
            <a:r>
              <a:rPr lang="en-US" altLang="ko-KR" b="1" dirty="0" err="1" smtClean="0"/>
              <a:t>idle,walk</a:t>
            </a:r>
            <a:endParaRPr lang="en-US" altLang="ko-KR" b="1" dirty="0" smtClean="0"/>
          </a:p>
          <a:p>
            <a:r>
              <a:rPr lang="en-US" altLang="ko-KR" b="1" dirty="0" smtClean="0"/>
              <a:t>+</a:t>
            </a:r>
            <a:r>
              <a:rPr lang="ko-KR" altLang="en-US" b="1" dirty="0" smtClean="0"/>
              <a:t>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권총</a:t>
            </a:r>
            <a:r>
              <a:rPr lang="en-US" altLang="ko-KR" b="1" dirty="0" smtClean="0"/>
              <a:t>)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48880"/>
            <a:ext cx="2121024" cy="212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01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2004785"/>
            <a:ext cx="8175436" cy="286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2520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맵구조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348" y="4215451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 별로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웨이브씩 적이 등장 합니다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5624" y="31228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보스</a:t>
            </a:r>
            <a:r>
              <a:rPr lang="ko-KR" altLang="en-US"/>
              <a:t>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37628" y="3307499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8384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915816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283968" y="3645024"/>
            <a:ext cx="144016" cy="12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959373" y="3268513"/>
            <a:ext cx="105574" cy="110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7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err="1" smtClean="0"/>
              <a:t>탱커형</a:t>
            </a:r>
            <a:r>
              <a:rPr lang="ko-KR" altLang="en-US" b="1" dirty="0" smtClean="0"/>
              <a:t>                              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err="1" smtClean="0"/>
              <a:t>메트릭스풍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검은정장풍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마피아풍</a:t>
            </a:r>
            <a:r>
              <a:rPr lang="en-US" altLang="ko-KR" b="1" dirty="0" smtClean="0"/>
              <a:t>,</a:t>
            </a:r>
            <a:r>
              <a:rPr lang="ko-KR" altLang="en-US" b="1" dirty="0"/>
              <a:t> </a:t>
            </a:r>
            <a:r>
              <a:rPr lang="ko-KR" altLang="en-US" b="1" dirty="0" err="1" smtClean="0"/>
              <a:t>전문요원풍</a:t>
            </a:r>
            <a:endParaRPr lang="en-US" altLang="ko-KR" b="1" dirty="0" smtClean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9147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화학무기 </a:t>
            </a:r>
            <a:r>
              <a:rPr lang="ko-KR" altLang="en-US" b="1" dirty="0" err="1" smtClean="0"/>
              <a:t>쓰는애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76872"/>
            <a:ext cx="1536997" cy="1643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437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그냥 </a:t>
            </a:r>
            <a:r>
              <a:rPr lang="ko-KR" altLang="en-US" b="1" dirty="0" err="1" smtClean="0"/>
              <a:t>총쏘는애</a:t>
            </a:r>
            <a:endParaRPr lang="en-US" altLang="ko-KR" b="1" dirty="0" smtClean="0"/>
          </a:p>
          <a:p>
            <a:r>
              <a:rPr lang="ko-KR" altLang="en-US" b="1" dirty="0" err="1" smtClean="0"/>
              <a:t>컨셉</a:t>
            </a:r>
            <a:endParaRPr lang="ko-KR" altLang="en-US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필요한 애니메이션 </a:t>
            </a:r>
            <a:r>
              <a:rPr lang="en-US" altLang="ko-KR" b="1" dirty="0" smtClean="0"/>
              <a:t>: </a:t>
            </a:r>
          </a:p>
          <a:p>
            <a:pPr marL="0" indent="0">
              <a:buNone/>
            </a:pPr>
            <a:r>
              <a:rPr lang="en-US" altLang="ko-KR" b="1" dirty="0" err="1" smtClean="0"/>
              <a:t>idle,walk</a:t>
            </a:r>
            <a:r>
              <a:rPr lang="en-US" altLang="ko-KR" b="1" dirty="0" smtClean="0"/>
              <a:t>,</a:t>
            </a:r>
            <a:r>
              <a:rPr lang="ko-KR" altLang="en-US" b="1" dirty="0" err="1" smtClean="0"/>
              <a:t>투명해질때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근접공격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무기는 지팡이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 권총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276872"/>
            <a:ext cx="1783085" cy="178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946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과학자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3.</a:t>
            </a:r>
            <a:r>
              <a:rPr lang="ko-KR" altLang="en-US" b="1" dirty="0" err="1" smtClean="0"/>
              <a:t>좀비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프랑켄슈타인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39195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귀여운 애들만 나오는  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귀여워서 </a:t>
            </a:r>
            <a:r>
              <a:rPr lang="ko-KR" altLang="en-US" b="1" dirty="0" err="1" smtClean="0"/>
              <a:t>우리팀처럼</a:t>
            </a:r>
            <a:r>
              <a:rPr lang="ko-KR" altLang="en-US" b="1" dirty="0" smtClean="0"/>
              <a:t> 보이는데 실제는 엄청나게 강력</a:t>
            </a:r>
            <a:endParaRPr lang="en-US" altLang="ko-KR" b="1" dirty="0" smtClean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991142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거울</a:t>
            </a:r>
            <a:r>
              <a:rPr lang="en-US" altLang="ko-KR" b="1" dirty="0" smtClean="0"/>
              <a:t>()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상대방 무기 반사시켜서 반대로 </a:t>
            </a:r>
            <a:r>
              <a:rPr lang="ko-KR" altLang="en-US" b="1" dirty="0" err="1" smtClean="0"/>
              <a:t>데미지줌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저격총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장전은 느리나 </a:t>
            </a:r>
            <a:r>
              <a:rPr lang="ko-KR" altLang="en-US" b="1" dirty="0" err="1" smtClean="0"/>
              <a:t>한발한발데미지가</a:t>
            </a:r>
            <a:r>
              <a:rPr lang="ko-KR" altLang="en-US" b="1" dirty="0" smtClean="0"/>
              <a:t> 쌔고 반동이 없음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히트스캔류</a:t>
            </a:r>
            <a:r>
              <a:rPr lang="ko-KR" altLang="en-US" b="1" dirty="0" smtClean="0"/>
              <a:t> 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공기총</a:t>
            </a:r>
            <a:r>
              <a:rPr lang="en-US" altLang="ko-KR" b="1" dirty="0" smtClean="0"/>
              <a:t>?)</a:t>
            </a:r>
          </a:p>
          <a:p>
            <a:r>
              <a:rPr lang="ko-KR" altLang="en-US" b="1" dirty="0" smtClean="0"/>
              <a:t>쌍권총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두발 </a:t>
            </a:r>
            <a:r>
              <a:rPr lang="ko-KR" altLang="en-US" b="1" dirty="0" err="1" smtClean="0"/>
              <a:t>한번에쏨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808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테니스공</a:t>
            </a:r>
            <a:r>
              <a:rPr lang="ko-KR" altLang="en-US" b="1" dirty="0" smtClean="0"/>
              <a:t> 발사기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총알이 벽에 튕김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코끼리 </a:t>
            </a:r>
            <a:r>
              <a:rPr lang="en-US" altLang="ko-KR" b="1" dirty="0"/>
              <a:t>(</a:t>
            </a:r>
            <a:r>
              <a:rPr lang="ko-KR" altLang="en-US" b="1" dirty="0" err="1"/>
              <a:t>안고다니면서</a:t>
            </a:r>
            <a:r>
              <a:rPr lang="ko-KR" altLang="en-US" b="1" dirty="0"/>
              <a:t> </a:t>
            </a:r>
            <a:r>
              <a:rPr lang="ko-KR" altLang="en-US" b="1" dirty="0" err="1"/>
              <a:t>총쏘면</a:t>
            </a:r>
            <a:r>
              <a:rPr lang="ko-KR" altLang="en-US" b="1" dirty="0"/>
              <a:t> 코로 </a:t>
            </a:r>
            <a:r>
              <a:rPr lang="ko-KR" altLang="en-US" b="1" dirty="0" err="1"/>
              <a:t>물쏨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기린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근접무기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목으로 때림</a:t>
            </a:r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err="1" smtClean="0"/>
              <a:t>활류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한조활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패러디해도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좋을듯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용나감</a:t>
            </a:r>
            <a:r>
              <a:rPr lang="en-US" altLang="ko-KR" b="1" dirty="0" smtClean="0"/>
              <a:t>)</a:t>
            </a:r>
          </a:p>
          <a:p>
            <a:pPr lvl="8"/>
            <a:r>
              <a:rPr lang="ko-KR" altLang="en-US" b="1" smtClean="0"/>
              <a:t>              기다란용</a:t>
            </a:r>
            <a:endParaRPr lang="en-US" altLang="ko-KR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585" y="901302"/>
            <a:ext cx="13525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pixel elephant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342" y="1634727"/>
            <a:ext cx="1846709" cy="14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051" y="3284984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1025127"/>
            <a:ext cx="9525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616" y="3320988"/>
            <a:ext cx="1734158" cy="396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>
            <a:off x="6228184" y="3140968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947146" y="2709713"/>
            <a:ext cx="2042989" cy="154682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2053" idx="1"/>
          </p:cNvCxnSpPr>
          <p:nvPr/>
        </p:nvCxnSpPr>
        <p:spPr>
          <a:xfrm flipV="1">
            <a:off x="4176763" y="1329927"/>
            <a:ext cx="2508322" cy="34863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83568" y="5225033"/>
            <a:ext cx="1800200" cy="652239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ixel dragon에 대한 이미지 검색결과">
            <a:hlinkClick r:id="rId8"/>
          </p:cNvPr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476" y="5650942"/>
            <a:ext cx="3669455" cy="120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 flipH="1">
            <a:off x="4932040" y="5185792"/>
            <a:ext cx="540431" cy="69148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45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 smtClean="0"/>
              <a:t>건틀릿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땅을 내려쳐 주변적을 멀리 날려버림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키보드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나감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키보드 키 튀기는 모션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마우스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쥐가 나감</a:t>
            </a:r>
            <a:r>
              <a:rPr lang="en-US" altLang="ko-KR" b="1" dirty="0" smtClean="0"/>
              <a:t>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헤드폰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음표가 나감</a:t>
            </a:r>
            <a:r>
              <a:rPr lang="en-US" altLang="ko-KR" b="1" dirty="0" smtClean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432" y="33265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51" y="2636912"/>
            <a:ext cx="1450479" cy="123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030" y="4005064"/>
            <a:ext cx="26289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301208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5792291" y="2295761"/>
            <a:ext cx="2740149" cy="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792291" y="3501008"/>
            <a:ext cx="3028181" cy="14401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355976" y="4461892"/>
            <a:ext cx="3024336" cy="119236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3679950" y="5918634"/>
            <a:ext cx="2085676" cy="360040"/>
          </a:xfrm>
          <a:prstGeom prst="straightConnector1">
            <a:avLst/>
          </a:prstGeom>
          <a:ln w="1270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13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 smtClean="0"/>
              <a:t>알낳는</a:t>
            </a:r>
            <a:r>
              <a:rPr lang="ko-KR" altLang="en-US" b="1" dirty="0" smtClean="0"/>
              <a:t> 닭이나 거위나 오리 </a:t>
            </a:r>
            <a:endParaRPr lang="en-US" altLang="ko-KR" b="1" dirty="0" smtClean="0"/>
          </a:p>
          <a:p>
            <a:r>
              <a:rPr lang="en-US" altLang="ko-KR" b="1" dirty="0" smtClean="0"/>
              <a:t>(</a:t>
            </a:r>
            <a:r>
              <a:rPr lang="ko-KR" altLang="en-US" b="1" dirty="0" smtClean="0"/>
              <a:t>알을 땅에 놓음 적이 밟으면 폭발 하거나 오래 지나면 닭으로 부화해서 </a:t>
            </a:r>
            <a:r>
              <a:rPr lang="ko-KR" altLang="en-US" b="1" dirty="0" err="1" smtClean="0"/>
              <a:t>유도미사일됨</a:t>
            </a:r>
            <a:r>
              <a:rPr lang="en-US" altLang="ko-KR" b="1" dirty="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472" y="1052736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217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이</a:t>
            </a:r>
            <a:r>
              <a:rPr lang="ko-KR" altLang="en-US" sz="2400" dirty="0" err="1" smtClean="0"/>
              <a:t>글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데져트</a:t>
            </a:r>
            <a:r>
              <a:rPr lang="en-US" altLang="ko" sz="2400" dirty="0"/>
              <a:t>v(</a:t>
            </a:r>
            <a:r>
              <a:rPr lang="ko-KR" altLang="en-US" sz="2400" dirty="0"/>
              <a:t>독수리 날라감 관통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활</a:t>
            </a:r>
            <a:r>
              <a:rPr lang="en-US" altLang="ko" sz="2400" dirty="0"/>
              <a:t>(</a:t>
            </a:r>
            <a:r>
              <a:rPr lang="ko-KR" altLang="en-US" sz="2400" dirty="0" err="1"/>
              <a:t>드래곤나감</a:t>
            </a:r>
            <a:r>
              <a:rPr lang="en-US" altLang="ko" sz="2400" dirty="0"/>
              <a:t>)-</a:t>
            </a:r>
            <a:r>
              <a:rPr lang="ko-KR" altLang="en-US" sz="2400" dirty="0" err="1" smtClean="0"/>
              <a:t>한조</a:t>
            </a:r>
            <a:endParaRPr lang="en-US" altLang="ko" sz="2400" dirty="0" smtClean="0"/>
          </a:p>
          <a:p>
            <a:r>
              <a:rPr lang="ko-KR" altLang="en-US" sz="2400" dirty="0" err="1" smtClean="0"/>
              <a:t>자동샷건</a:t>
            </a:r>
            <a:r>
              <a:rPr lang="en-US" altLang="ko" sz="2400" dirty="0" smtClean="0"/>
              <a:t>, </a:t>
            </a:r>
          </a:p>
          <a:p>
            <a:r>
              <a:rPr lang="ko-KR" altLang="en-US" sz="2400" dirty="0" err="1" smtClean="0"/>
              <a:t>프레데터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오른쪽 어깨 미사일</a:t>
            </a:r>
            <a:r>
              <a:rPr lang="en-US" altLang="ko" sz="2400" dirty="0"/>
              <a:t>(</a:t>
            </a:r>
            <a:r>
              <a:rPr lang="ko-KR" altLang="en-US" sz="2400" dirty="0"/>
              <a:t>어깨 바주카 종류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smtClean="0"/>
              <a:t>포커 </a:t>
            </a:r>
            <a:r>
              <a:rPr lang="ko-KR" altLang="en-US" sz="2400" dirty="0"/>
              <a:t>카드케이스</a:t>
            </a:r>
            <a:r>
              <a:rPr lang="en-US" altLang="ko" sz="2400" dirty="0"/>
              <a:t>(</a:t>
            </a:r>
            <a:r>
              <a:rPr lang="ko-KR" altLang="en-US" sz="2400" dirty="0"/>
              <a:t>카드날림 카드 기호에 따라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다름 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가오갤</a:t>
            </a:r>
            <a:r>
              <a:rPr lang="ko-KR" altLang="en-US" sz="2400" dirty="0" smtClean="0"/>
              <a:t> </a:t>
            </a:r>
            <a:r>
              <a:rPr lang="ko-KR" altLang="en-US" sz="2400" dirty="0" err="1"/>
              <a:t>욘두</a:t>
            </a:r>
            <a:r>
              <a:rPr lang="en-US" altLang="ko" sz="2400" dirty="0"/>
              <a:t>(</a:t>
            </a:r>
            <a:r>
              <a:rPr lang="ko-KR" altLang="en-US" sz="2400" dirty="0"/>
              <a:t>관통화살</a:t>
            </a:r>
            <a:r>
              <a:rPr lang="en-US" altLang="ko" sz="2400" dirty="0"/>
              <a:t>-</a:t>
            </a:r>
            <a:r>
              <a:rPr lang="ko-KR" altLang="en-US" sz="2400" dirty="0"/>
              <a:t>디테일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손가락총</a:t>
            </a:r>
            <a:r>
              <a:rPr lang="en-US" altLang="ko" sz="2400" dirty="0"/>
              <a:t>(</a:t>
            </a:r>
            <a:r>
              <a:rPr lang="ko-KR" altLang="en-US" sz="2400" dirty="0"/>
              <a:t>캐릭터소리</a:t>
            </a:r>
            <a:r>
              <a:rPr lang="en-US" altLang="ko" sz="2400" dirty="0"/>
              <a:t>, </a:t>
            </a:r>
            <a:r>
              <a:rPr lang="ko-KR" altLang="en-US" sz="2400" dirty="0"/>
              <a:t>인공사운드</a:t>
            </a:r>
            <a:r>
              <a:rPr lang="en-US" altLang="ko" sz="2400" dirty="0"/>
              <a:t>, </a:t>
            </a:r>
            <a:r>
              <a:rPr lang="ko-KR" altLang="en-US" sz="2400" dirty="0"/>
              <a:t>투명 하얀색 공기총알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둠 </a:t>
            </a:r>
            <a:r>
              <a:rPr lang="en-US" altLang="ko" sz="2400" dirty="0"/>
              <a:t>BFG(</a:t>
            </a:r>
            <a:r>
              <a:rPr lang="ko-KR" altLang="en-US" sz="2400" dirty="0"/>
              <a:t>총알을 날리면 흡수해서 </a:t>
            </a:r>
            <a:r>
              <a:rPr lang="ko-KR" altLang="en-US" sz="2400" dirty="0" err="1"/>
              <a:t>데미지</a:t>
            </a:r>
            <a:r>
              <a:rPr lang="ko-KR" altLang="en-US" sz="2400" dirty="0"/>
              <a:t> 번개 </a:t>
            </a:r>
            <a:r>
              <a:rPr lang="ko-KR" altLang="en-US" sz="2400" dirty="0" err="1" smtClean="0"/>
              <a:t>스프라이트</a:t>
            </a:r>
            <a:r>
              <a:rPr lang="en-US" altLang="ko" sz="2400" dirty="0"/>
              <a:t>,</a:t>
            </a:r>
            <a:r>
              <a:rPr lang="ko-KR" altLang="en-US" sz="2400" dirty="0"/>
              <a:t>동그라미 </a:t>
            </a:r>
            <a:r>
              <a:rPr lang="ko-KR" altLang="en-US" sz="2400" dirty="0" smtClean="0"/>
              <a:t>총알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1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903217" y="188640"/>
            <a:ext cx="7772400" cy="6192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등장 </a:t>
            </a:r>
            <a:r>
              <a:rPr lang="ko-KR" altLang="en-US" dirty="0" err="1" smtClean="0"/>
              <a:t>몬스터</a:t>
            </a:r>
            <a:r>
              <a:rPr lang="ko-KR" altLang="en-US" dirty="0" smtClean="0"/>
              <a:t> 종류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총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근접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보스 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4508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뿅망치</a:t>
            </a:r>
            <a:r>
              <a:rPr lang="en-US" altLang="ko" sz="2400" dirty="0"/>
              <a:t>(</a:t>
            </a:r>
            <a:r>
              <a:rPr lang="ko-KR" altLang="en-US" sz="2400" dirty="0"/>
              <a:t>지진 일어나고 랜덤 적들한테 바위 날아옴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바람으로 적들 밀어냄</a:t>
            </a:r>
            <a:r>
              <a:rPr lang="en-US" altLang="ko" sz="2400" dirty="0" smtClean="0"/>
              <a:t>(</a:t>
            </a:r>
            <a:r>
              <a:rPr lang="ko-KR" altLang="en-US" sz="2400" dirty="0" err="1"/>
              <a:t>선풍기총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장미 </a:t>
            </a:r>
            <a:r>
              <a:rPr lang="ko-KR" altLang="en-US" sz="2400" dirty="0"/>
              <a:t>날리는 총 </a:t>
            </a:r>
            <a:r>
              <a:rPr lang="en-US" altLang="ko-KR" sz="2400" dirty="0"/>
              <a:t>(</a:t>
            </a:r>
            <a:r>
              <a:rPr lang="ko-KR" altLang="en-US" sz="2400" dirty="0" err="1" smtClean="0"/>
              <a:t>덤불감고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있는 총</a:t>
            </a:r>
            <a:r>
              <a:rPr lang="en-US" altLang="ko" sz="2400" dirty="0" smtClean="0"/>
              <a:t>),</a:t>
            </a:r>
          </a:p>
          <a:p>
            <a:r>
              <a:rPr lang="ko-KR" altLang="en-US" sz="2400" dirty="0" smtClean="0"/>
              <a:t>당구 </a:t>
            </a:r>
            <a:r>
              <a:rPr lang="ko-KR" altLang="en-US" sz="2400" dirty="0" err="1"/>
              <a:t>큐대</a:t>
            </a:r>
            <a:r>
              <a:rPr lang="en-US" altLang="ko" sz="2400" dirty="0"/>
              <a:t>(</a:t>
            </a:r>
            <a:r>
              <a:rPr lang="ko-KR" altLang="en-US" sz="2400" dirty="0"/>
              <a:t>적들 총 튕겨내는데 공으로 변환시킴</a:t>
            </a:r>
            <a:r>
              <a:rPr lang="en-US" altLang="ko" sz="2400" dirty="0"/>
              <a:t>), </a:t>
            </a:r>
            <a:endParaRPr lang="en-US" altLang="ko" sz="2400" dirty="0" smtClean="0"/>
          </a:p>
          <a:p>
            <a:r>
              <a:rPr lang="ko-KR" altLang="en-US" sz="2400" dirty="0" err="1" smtClean="0"/>
              <a:t>룰렛머신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아이템</a:t>
            </a:r>
            <a:r>
              <a:rPr lang="en-US" altLang="ko-KR" sz="2400" dirty="0" smtClean="0"/>
              <a:t>?)</a:t>
            </a:r>
            <a:endParaRPr lang="en-US" altLang="ko" sz="2400" dirty="0" smtClean="0"/>
          </a:p>
          <a:p>
            <a:r>
              <a:rPr lang="ko-KR" altLang="en-US" sz="2400" dirty="0" smtClean="0"/>
              <a:t>별 </a:t>
            </a:r>
            <a:r>
              <a:rPr lang="ko-KR" altLang="en-US" sz="2400" dirty="0" err="1"/>
              <a:t>요술봉</a:t>
            </a:r>
            <a:r>
              <a:rPr lang="en-US" altLang="ko" sz="2400" dirty="0"/>
              <a:t>(</a:t>
            </a:r>
            <a:r>
              <a:rPr lang="ko-KR" altLang="en-US" sz="2400" dirty="0" err="1"/>
              <a:t>별날리기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다이너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마이트</a:t>
            </a:r>
            <a:r>
              <a:rPr lang="ko-KR" altLang="en-US" sz="2400" dirty="0" smtClean="0"/>
              <a:t> 발사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/>
              <a:t>기차 </a:t>
            </a:r>
            <a:r>
              <a:rPr lang="ko-KR" altLang="en-US" sz="2400" dirty="0" smtClean="0"/>
              <a:t>굴뚝</a:t>
            </a:r>
            <a:r>
              <a:rPr lang="en-US" altLang="ko" sz="2400" dirty="0" smtClean="0"/>
              <a:t>( </a:t>
            </a:r>
            <a:r>
              <a:rPr lang="ko-KR" altLang="en-US" sz="2400" dirty="0"/>
              <a:t>기차 </a:t>
            </a:r>
            <a:r>
              <a:rPr lang="ko-KR" altLang="en-US" sz="2400" dirty="0" smtClean="0"/>
              <a:t>경적 소리 나면서 검은색 총알 발사 꾹 눌러서 발사</a:t>
            </a:r>
            <a:r>
              <a:rPr lang="en-US" altLang="ko" sz="2400" dirty="0" smtClean="0"/>
              <a:t>)</a:t>
            </a:r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48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러버덕총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러버덕</a:t>
            </a:r>
            <a:r>
              <a:rPr lang="ko-KR" altLang="en-US" sz="2400" dirty="0" smtClean="0"/>
              <a:t> 오리가 발사됨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날아가면서 점점 오리가 커짐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폭발무기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err="1"/>
              <a:t>고스트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버스터즈</a:t>
            </a:r>
            <a:r>
              <a:rPr lang="ko-KR" altLang="en-US" sz="2400" dirty="0"/>
              <a:t> 청소기</a:t>
            </a:r>
            <a:r>
              <a:rPr lang="en-US" altLang="ko" sz="2400" dirty="0" smtClean="0"/>
              <a:t>(</a:t>
            </a:r>
            <a:r>
              <a:rPr lang="ko-KR" altLang="en-US" sz="2400" dirty="0" err="1" smtClean="0"/>
              <a:t>꾹눌러서</a:t>
            </a:r>
            <a:r>
              <a:rPr lang="ko-KR" altLang="en-US" sz="2400" dirty="0" smtClean="0"/>
              <a:t> 총알을 흡수하고 떼면 흡수한 개수만큼 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올라간 총알 하나를 발사</a:t>
            </a:r>
            <a:r>
              <a:rPr lang="en-US" altLang="ko" sz="2400" dirty="0" smtClean="0"/>
              <a:t>)</a:t>
            </a:r>
          </a:p>
          <a:p>
            <a:r>
              <a:rPr lang="ko-KR" altLang="en-US" sz="2400" dirty="0" smtClean="0"/>
              <a:t>공기총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산소통 </a:t>
            </a:r>
            <a:r>
              <a:rPr lang="ko-KR" altLang="en-US" sz="2400" dirty="0" err="1" smtClean="0"/>
              <a:t>달고있는</a:t>
            </a:r>
            <a:r>
              <a:rPr lang="ko-KR" altLang="en-US" sz="2400" dirty="0" smtClean="0"/>
              <a:t> 모습의 총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히트스캔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폭발석궁</a:t>
            </a:r>
            <a:endParaRPr lang="en-US" altLang="ko-KR" sz="2400" dirty="0" smtClean="0"/>
          </a:p>
          <a:p>
            <a:r>
              <a:rPr lang="ko-KR" altLang="en-US" sz="2400" dirty="0" smtClean="0"/>
              <a:t>그냥 일반석궁</a:t>
            </a:r>
            <a:endParaRPr lang="en-US" altLang="ko-KR" sz="2400" dirty="0" smtClean="0"/>
          </a:p>
          <a:p>
            <a:r>
              <a:rPr lang="ko-KR" altLang="en-US" sz="2400" dirty="0" smtClean="0"/>
              <a:t>부메랑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던진방향으로</a:t>
            </a:r>
            <a:r>
              <a:rPr lang="ko-KR" altLang="en-US" sz="2400" dirty="0" smtClean="0"/>
              <a:t> 포물선 위치에 있는 적들 다 맞추고 다시 되돌아옴</a:t>
            </a:r>
            <a:r>
              <a:rPr lang="en-US" altLang="ko-KR" sz="2400" dirty="0" smtClean="0"/>
              <a:t>-</a:t>
            </a:r>
            <a:r>
              <a:rPr lang="ko-KR" altLang="en-US" sz="2400" dirty="0" smtClean="0"/>
              <a:t>무한이지만 타이밍 길음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화승총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저격총</a:t>
            </a:r>
            <a:r>
              <a:rPr lang="ko-KR" altLang="en-US" sz="2400" dirty="0" smtClean="0"/>
              <a:t> 같은 개념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한발 한발 타이밍이 길음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약한 폭발무기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03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얼음총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맞추면 일시적으로 얼려서 </a:t>
            </a:r>
            <a:r>
              <a:rPr lang="ko-KR" altLang="en-US" sz="2400" dirty="0" err="1" smtClean="0"/>
              <a:t>멈추게함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맨인블랙</a:t>
            </a:r>
            <a:r>
              <a:rPr lang="ko-KR" altLang="en-US" sz="2400" dirty="0" smtClean="0"/>
              <a:t> 기억상실막대기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적들 전부 다 한번만 </a:t>
            </a:r>
            <a:r>
              <a:rPr lang="ko-KR" altLang="en-US" sz="2400" dirty="0" err="1" smtClean="0"/>
              <a:t>스턴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기타케이스총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영화 </a:t>
            </a:r>
            <a:r>
              <a:rPr lang="ko-KR" altLang="en-US" sz="2400" dirty="0" err="1" smtClean="0"/>
              <a:t>데스페라도</a:t>
            </a:r>
            <a:r>
              <a:rPr lang="ko-KR" altLang="en-US" sz="2400" dirty="0" smtClean="0"/>
              <a:t> 패러디 기타케이스 끝에서 기관총 쏘다가 가끔 바주카 포가 나감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세상에서 제일 </a:t>
            </a:r>
            <a:r>
              <a:rPr lang="ko-KR" altLang="en-US" sz="2400" dirty="0" err="1" smtClean="0"/>
              <a:t>작은총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콜리브리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총알수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발이고 반동도 없고 일반권총보다 연사속도도 빠르지만 </a:t>
            </a:r>
            <a:r>
              <a:rPr lang="ko-KR" altLang="en-US" sz="2400" dirty="0" err="1" smtClean="0"/>
              <a:t>데미지가</a:t>
            </a:r>
            <a:r>
              <a:rPr lang="ko-KR" altLang="en-US" sz="2400" dirty="0" smtClean="0"/>
              <a:t> 정말 콩알 만함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일반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smtClean="0"/>
              <a:t>관통 </a:t>
            </a:r>
            <a:r>
              <a:rPr lang="ko-KR" altLang="en-US" sz="2400" dirty="0" err="1" smtClean="0"/>
              <a:t>저격총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레코드판</a:t>
            </a:r>
            <a:r>
              <a:rPr lang="ko-KR" altLang="en-US" sz="2400" dirty="0" smtClean="0"/>
              <a:t> 재생기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레코드판이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총알로나감</a:t>
            </a:r>
            <a:r>
              <a:rPr lang="ko-KR" altLang="en-US" sz="2400" dirty="0" smtClean="0"/>
              <a:t> 적이 </a:t>
            </a:r>
            <a:r>
              <a:rPr lang="ko-KR" altLang="en-US" sz="2400" dirty="0" err="1" smtClean="0"/>
              <a:t>맞을때마다</a:t>
            </a:r>
            <a:r>
              <a:rPr lang="ko-KR" altLang="en-US" sz="2400" dirty="0" smtClean="0"/>
              <a:t> 노래 멜로디 잠깐 나옴</a:t>
            </a:r>
            <a:r>
              <a:rPr lang="en-US" altLang="ko-KR" sz="2400" dirty="0" smtClean="0"/>
              <a:t>)</a:t>
            </a:r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en-US" altLang="ko" sz="2400" dirty="0" smtClean="0"/>
          </a:p>
          <a:p>
            <a:endParaRPr lang="ko-KR" altLang="en-US" sz="2400" dirty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핀볼</a:t>
            </a:r>
            <a:r>
              <a:rPr lang="ko-KR" altLang="en-US" sz="2400" dirty="0" smtClean="0"/>
              <a:t> 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적한테 맞아도 한번에 안 없어지고 적들 </a:t>
            </a:r>
            <a:r>
              <a:rPr lang="ko-KR" altLang="en-US" sz="2400" dirty="0" err="1" smtClean="0"/>
              <a:t>여러명을</a:t>
            </a:r>
            <a:r>
              <a:rPr lang="ko-KR" altLang="en-US" sz="2400" dirty="0" smtClean="0"/>
              <a:t> 맞추고 사라짐</a:t>
            </a:r>
            <a:r>
              <a:rPr lang="en-US" altLang="ko-KR" sz="2400" dirty="0" smtClean="0"/>
              <a:t>,</a:t>
            </a:r>
            <a:r>
              <a:rPr lang="ko-KR" altLang="en-US" sz="2400" dirty="0" err="1" smtClean="0"/>
              <a:t>데미지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작은편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smtClean="0"/>
              <a:t>하프라이프</a:t>
            </a:r>
            <a:r>
              <a:rPr lang="en-US" altLang="ko-KR" sz="2400" dirty="0" smtClean="0"/>
              <a:t>2 </a:t>
            </a:r>
            <a:r>
              <a:rPr lang="ko-KR" altLang="en-US" sz="2400" dirty="0" err="1" smtClean="0"/>
              <a:t>중력건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눌르면</a:t>
            </a:r>
            <a:r>
              <a:rPr lang="ko-KR" altLang="en-US" sz="2400" dirty="0" smtClean="0"/>
              <a:t> 적을 밀쳐내면서 </a:t>
            </a:r>
            <a:r>
              <a:rPr lang="ko-KR" altLang="en-US" sz="2400" dirty="0" err="1" smtClean="0"/>
              <a:t>데미지를</a:t>
            </a:r>
            <a:r>
              <a:rPr lang="ko-KR" altLang="en-US" sz="2400" dirty="0" smtClean="0"/>
              <a:t> 줌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토르망치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광역 </a:t>
            </a:r>
            <a:r>
              <a:rPr lang="ko-KR" altLang="en-US" sz="2400" dirty="0" err="1" smtClean="0"/>
              <a:t>데미지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거품총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총알을 생성하고 거품처럼 느리게 </a:t>
            </a:r>
            <a:r>
              <a:rPr lang="ko-KR" altLang="en-US" sz="2400" dirty="0" err="1" smtClean="0"/>
              <a:t>날아가지만만</a:t>
            </a:r>
            <a:r>
              <a:rPr lang="ko-KR" altLang="en-US" sz="2400" dirty="0" smtClean="0"/>
              <a:t> 소지총알이 많음 </a:t>
            </a:r>
            <a:r>
              <a:rPr lang="en-US" altLang="ko-KR" sz="2400" dirty="0" smtClean="0"/>
              <a:t>1000</a:t>
            </a:r>
            <a:r>
              <a:rPr lang="ko-KR" altLang="en-US" sz="2400" dirty="0" smtClean="0"/>
              <a:t>개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r>
              <a:rPr lang="ko-KR" altLang="en-US" sz="2400" dirty="0" err="1" smtClean="0"/>
              <a:t>도너츠총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도너츠모양</a:t>
            </a:r>
            <a:r>
              <a:rPr lang="ko-KR" altLang="en-US" sz="2400" dirty="0" smtClean="0"/>
              <a:t> 탄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폭탄총</a:t>
            </a:r>
            <a:r>
              <a:rPr lang="en-US" altLang="ko-KR" sz="2400" dirty="0" smtClean="0"/>
              <a:t>2(</a:t>
            </a:r>
            <a:r>
              <a:rPr lang="ko-KR" altLang="en-US" sz="2400" dirty="0" smtClean="0"/>
              <a:t>적에게 걸어가면서 자폭하러 가는 </a:t>
            </a:r>
            <a:r>
              <a:rPr lang="ko-KR" altLang="en-US" sz="2400" dirty="0" err="1" smtClean="0"/>
              <a:t>발달린</a:t>
            </a:r>
            <a:r>
              <a:rPr lang="ko-KR" altLang="en-US" sz="2400" dirty="0" smtClean="0"/>
              <a:t> 폭탄을 생성함</a:t>
            </a:r>
            <a:r>
              <a:rPr lang="en-US" altLang="ko-KR" sz="2400" smtClean="0"/>
              <a:t>)</a:t>
            </a:r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56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 smtClean="0"/>
              <a:t>테니스공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발사총</a:t>
            </a:r>
            <a:endParaRPr lang="en-US" altLang="ko-KR" sz="2400" dirty="0" smtClean="0"/>
          </a:p>
          <a:p>
            <a:r>
              <a:rPr lang="ko-KR" altLang="en-US" sz="2400" dirty="0" err="1" smtClean="0"/>
              <a:t>기린목</a:t>
            </a:r>
            <a:r>
              <a:rPr lang="ko-KR" altLang="en-US" sz="2400" dirty="0" smtClean="0"/>
              <a:t> 근접무기</a:t>
            </a:r>
            <a:endParaRPr lang="en-US" altLang="ko-KR" sz="2400" dirty="0" smtClean="0"/>
          </a:p>
          <a:p>
            <a:r>
              <a:rPr lang="ko-KR" altLang="en-US" sz="2400" smtClean="0"/>
              <a:t>알 발사하는 거위</a:t>
            </a:r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18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권총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err="1" smtClean="0"/>
              <a:t>Welrod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Contender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C.anaconda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Fiveseven</a:t>
            </a:r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064" y="682055"/>
            <a:ext cx="2086918" cy="90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210" y="3406270"/>
            <a:ext cx="1860625" cy="9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72816"/>
            <a:ext cx="2539380" cy="96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파일:external/www.fnherstal.com/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74" y="4858519"/>
            <a:ext cx="3458369" cy="1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en-US" altLang="ko-KR" sz="2400" dirty="0" smtClean="0"/>
              <a:t>AK47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m4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scar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Tar-21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1700808"/>
            <a:ext cx="2725861" cy="770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2564904"/>
            <a:ext cx="290977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3582913"/>
            <a:ext cx="2090539" cy="103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 descr="파일:attachment/TAR21/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763" y="4671359"/>
            <a:ext cx="2203661" cy="125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3" descr="ak47에 대한 이미지 검색결과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92" y="692696"/>
            <a:ext cx="2461444" cy="7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92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smg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권총</a:t>
            </a:r>
            <a:endParaRPr lang="en-US" altLang="ko-KR" sz="2400" dirty="0" smtClean="0"/>
          </a:p>
          <a:p>
            <a:r>
              <a:rPr lang="en-US" altLang="ko-KR" sz="2400" dirty="0" smtClean="0"/>
              <a:t>vector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ump9</a:t>
            </a:r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톰슨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err="1" smtClean="0"/>
              <a:t>스콜피</a:t>
            </a:r>
            <a:r>
              <a:rPr lang="ko-KR" altLang="en-US" sz="2400" dirty="0" err="1"/>
              <a:t>온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74" name="Picture 2" descr="vector gu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22674"/>
            <a:ext cx="2217812" cy="112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849" y="1772816"/>
            <a:ext cx="1620788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521" y="2858507"/>
            <a:ext cx="2447553" cy="862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543" y="3720799"/>
            <a:ext cx="2137420" cy="869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850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(mg)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M249</a:t>
            </a:r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Lwmmg</a:t>
            </a:r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 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38" y="1124744"/>
            <a:ext cx="2886781" cy="136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4" descr="m60 pixel에 대한 이미지 검색결과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1078240" y="-819472"/>
            <a:ext cx="5514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708920"/>
            <a:ext cx="4247753" cy="1300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513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wa2000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SVD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AWM(</a:t>
            </a:r>
            <a:r>
              <a:rPr lang="ko-KR" altLang="en-US" sz="2400" dirty="0" smtClean="0"/>
              <a:t>초록색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받침대 </a:t>
            </a:r>
            <a:r>
              <a:rPr lang="en-US" altLang="ko-KR" sz="2400" dirty="0" smtClean="0"/>
              <a:t>X)</a:t>
            </a:r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8385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64718"/>
            <a:ext cx="48196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491" y="3717032"/>
            <a:ext cx="2641476" cy="228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860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r>
              <a:rPr lang="en-US" altLang="ko-KR" dirty="0" smtClean="0"/>
              <a:t>2</a:t>
            </a:r>
            <a:r>
              <a:rPr lang="ko-KR" altLang="en-US" dirty="0" smtClean="0"/>
              <a:t>는 웨이브 형식으로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986" y="1600200"/>
            <a:ext cx="540402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600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(RF)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kar98k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647" y="1412776"/>
            <a:ext cx="46291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177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0746" y="-315416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기본총기</a:t>
            </a:r>
            <a:r>
              <a:rPr lang="en-US" altLang="ko-KR" dirty="0" smtClean="0"/>
              <a:t>(SG)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709117"/>
            <a:ext cx="8229600" cy="5433467"/>
          </a:xfrm>
        </p:spPr>
        <p:txBody>
          <a:bodyPr>
            <a:noAutofit/>
          </a:bodyPr>
          <a:lstStyle/>
          <a:p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m1897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Saiga-12</a:t>
            </a:r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KSG</a:t>
            </a:r>
          </a:p>
          <a:p>
            <a:endParaRPr lang="en-US" altLang="ko-KR" sz="2400" dirty="0"/>
          </a:p>
          <a:p>
            <a:r>
              <a:rPr lang="en-US" altLang="ko-KR" sz="2400" dirty="0" err="1" smtClean="0"/>
              <a:t>SuperShorty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 smtClean="0"/>
          </a:p>
        </p:txBody>
      </p:sp>
      <p:sp>
        <p:nvSpPr>
          <p:cNvPr id="4" name="AutoShape 2" descr="pixel headphone에 대한 이미지 검색결과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wa2000에 대한 이미지 검색결과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8100" y="-822325"/>
            <a:ext cx="5514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194" name="Picture 2" descr="saiga-12에 대한 이미지 검색결과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42" y="2159130"/>
            <a:ext cx="3987850" cy="145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01008"/>
            <a:ext cx="32575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77" y="1235205"/>
            <a:ext cx="493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59" y="4901183"/>
            <a:ext cx="2062514" cy="154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455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플레이어마다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개씩 소유 가능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시작시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b="1" dirty="0" smtClean="0"/>
          </a:p>
          <a:p>
            <a:r>
              <a:rPr lang="ko-KR" altLang="en-US" b="1" dirty="0" smtClean="0"/>
              <a:t>안정제 </a:t>
            </a:r>
            <a:r>
              <a:rPr lang="en-US" altLang="ko-KR" b="1" dirty="0" smtClean="0"/>
              <a:t>( </a:t>
            </a:r>
            <a:r>
              <a:rPr lang="ko-KR" altLang="en-US" b="1" dirty="0" smtClean="0"/>
              <a:t>총기 반동을 많이 줄여줌</a:t>
            </a:r>
            <a:r>
              <a:rPr lang="en-US" altLang="ko-KR" b="1" dirty="0" smtClean="0"/>
              <a:t>)</a:t>
            </a:r>
            <a:endParaRPr lang="en-US" altLang="ko-KR" b="1" dirty="0"/>
          </a:p>
          <a:p>
            <a:r>
              <a:rPr lang="ko-KR" altLang="en-US" b="1" dirty="0" smtClean="0"/>
              <a:t>사정거리 늘어나는 아이템도 </a:t>
            </a:r>
            <a:r>
              <a:rPr lang="ko-KR" altLang="en-US" b="1" dirty="0" err="1" smtClean="0"/>
              <a:t>필요할수도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샷건</a:t>
            </a:r>
            <a:r>
              <a:rPr lang="ko-KR" altLang="en-US" b="1" dirty="0" smtClean="0"/>
              <a:t> 사정거리 </a:t>
            </a:r>
            <a:r>
              <a:rPr lang="en-US" altLang="ko-KR" b="1" dirty="0" smtClean="0"/>
              <a:t>-&gt;</a:t>
            </a:r>
            <a:r>
              <a:rPr lang="ko-KR" altLang="en-US" b="1" dirty="0" smtClean="0"/>
              <a:t>초크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smtClean="0"/>
              <a:t>전체 무기 </a:t>
            </a:r>
            <a:r>
              <a:rPr lang="ko-KR" altLang="en-US" b="1" dirty="0" err="1" smtClean="0"/>
              <a:t>총알수</a:t>
            </a:r>
            <a:r>
              <a:rPr lang="ko-KR" altLang="en-US" b="1" dirty="0" smtClean="0"/>
              <a:t> 증가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대용량탄창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2168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 smtClean="0"/>
              <a:t>패시브</a:t>
            </a:r>
            <a:r>
              <a:rPr lang="ko-KR" altLang="en-US" dirty="0" smtClean="0"/>
              <a:t> 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돼지 우상</a:t>
            </a:r>
            <a:r>
              <a:rPr lang="en-US" altLang="ko-KR" b="1" dirty="0" smtClean="0"/>
              <a:t>(?)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아이템 획득 확률 상승</a:t>
            </a:r>
            <a:r>
              <a:rPr lang="en-US" altLang="ko-KR" b="1" dirty="0" smtClean="0"/>
              <a:t>)</a:t>
            </a:r>
          </a:p>
          <a:p>
            <a:r>
              <a:rPr lang="ko-KR" altLang="en-US" b="1" dirty="0" err="1" smtClean="0"/>
              <a:t>레드닷</a:t>
            </a:r>
            <a:endParaRPr lang="en-US" altLang="ko-KR" b="1" dirty="0" smtClean="0"/>
          </a:p>
          <a:p>
            <a:r>
              <a:rPr lang="ko-KR" altLang="en-US" b="1" dirty="0" err="1" smtClean="0"/>
              <a:t>스카우터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몬스터들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체력바가</a:t>
            </a:r>
            <a:r>
              <a:rPr lang="ko-KR" altLang="en-US" b="1" dirty="0" smtClean="0"/>
              <a:t> 보임</a:t>
            </a:r>
            <a:r>
              <a:rPr lang="en-US" altLang="ko-KR" b="1" dirty="0" smtClean="0"/>
              <a:t>)</a:t>
            </a:r>
          </a:p>
          <a:p>
            <a:endParaRPr lang="en-US" altLang="ko-KR" b="1" dirty="0" smtClean="0"/>
          </a:p>
          <a:p>
            <a:r>
              <a:rPr lang="ko-KR" altLang="en-US" b="1" dirty="0" smtClean="0"/>
              <a:t>인삼아이콘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상태이상 면역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605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처음에는 무기 </a:t>
            </a:r>
            <a:r>
              <a:rPr lang="ko-KR" altLang="en-US" b="1" dirty="0" err="1" smtClean="0"/>
              <a:t>인벤토리만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두칸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줄것</a:t>
            </a:r>
            <a:endParaRPr lang="en-US" altLang="ko-KR" b="1" dirty="0" smtClean="0"/>
          </a:p>
          <a:p>
            <a:r>
              <a:rPr lang="ko-KR" altLang="en-US" b="1" dirty="0" err="1" smtClean="0"/>
              <a:t>한판할때마다</a:t>
            </a:r>
            <a:r>
              <a:rPr lang="ko-KR" altLang="en-US" b="1" dirty="0" smtClean="0"/>
              <a:t> 코인을 줘서 그걸로 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 구매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패시브</a:t>
            </a:r>
            <a:r>
              <a:rPr lang="ko-KR" altLang="en-US" b="1" dirty="0" smtClean="0"/>
              <a:t> 아이템은 게임 </a:t>
            </a:r>
            <a:r>
              <a:rPr lang="ko-KR" altLang="en-US" b="1" dirty="0" err="1" smtClean="0"/>
              <a:t>시작할때</a:t>
            </a:r>
            <a:r>
              <a:rPr lang="ko-KR" altLang="en-US" b="1" dirty="0" smtClean="0"/>
              <a:t> 한 개 골라서 효과를 받음</a:t>
            </a:r>
            <a:r>
              <a:rPr lang="en-US" altLang="ko-KR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670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게임제목 아이디어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FF0000"/>
                </a:solidFill>
              </a:rPr>
              <a:t>건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크러쉬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구글에</a:t>
            </a:r>
            <a:r>
              <a:rPr lang="ko-KR" altLang="en-US" b="1" dirty="0" smtClean="0"/>
              <a:t> 검색하면 걸 </a:t>
            </a:r>
            <a:r>
              <a:rPr lang="ko-KR" altLang="en-US" b="1" dirty="0" err="1" smtClean="0"/>
              <a:t>크러쉬</a:t>
            </a:r>
            <a:r>
              <a:rPr lang="ko-KR" altLang="en-US" b="1" dirty="0" smtClean="0"/>
              <a:t> 밖에 </a:t>
            </a:r>
            <a:r>
              <a:rPr lang="ko-KR" altLang="en-US" b="1" dirty="0" err="1" smtClean="0"/>
              <a:t>안나옴</a:t>
            </a:r>
            <a:r>
              <a:rPr lang="ko-KR" altLang="en-US" b="1" dirty="0" smtClean="0"/>
              <a:t> 심플하고 적절한 </a:t>
            </a:r>
            <a:r>
              <a:rPr lang="ko-KR" altLang="en-US" b="1" dirty="0" err="1" smtClean="0"/>
              <a:t>제목인듯</a:t>
            </a:r>
            <a:r>
              <a:rPr lang="en-US" altLang="ko-KR" b="1" dirty="0" smtClean="0"/>
              <a:t>) </a:t>
            </a:r>
          </a:p>
          <a:p>
            <a:endParaRPr lang="en-US" altLang="ko-KR" b="1" dirty="0"/>
          </a:p>
          <a:p>
            <a:pPr marL="0" indent="0">
              <a:buNone/>
            </a:pPr>
            <a:r>
              <a:rPr lang="ko-KR" altLang="en-US" b="1" dirty="0" smtClean="0"/>
              <a:t>영문으로 검색해도 마찬가지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strange </a:t>
            </a:r>
            <a:r>
              <a:rPr lang="en-US" altLang="ko-KR" b="1" dirty="0" smtClean="0"/>
              <a:t>lab (</a:t>
            </a:r>
            <a:r>
              <a:rPr lang="ko-KR" altLang="en-US" b="1" dirty="0" smtClean="0"/>
              <a:t>이상한 연구실</a:t>
            </a:r>
            <a:r>
              <a:rPr lang="en-US" altLang="ko-KR" b="1" dirty="0" smtClean="0"/>
              <a:t>) -&gt; </a:t>
            </a:r>
            <a:r>
              <a:rPr lang="ko-KR" altLang="en-US" b="1" dirty="0" smtClean="0"/>
              <a:t>호기심유</a:t>
            </a:r>
            <a:r>
              <a:rPr lang="ko-KR" altLang="en-US" b="1" dirty="0"/>
              <a:t>발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1749074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캐릭터 아이디어 추가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ko-KR" altLang="en-US" dirty="0"/>
              <a:t>상인에게서 파는 기밀문서 </a:t>
            </a:r>
            <a:r>
              <a:rPr lang="en-US" altLang="ko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개당 </a:t>
            </a:r>
            <a:r>
              <a:rPr lang="en-US" altLang="ko-KR" dirty="0" smtClean="0"/>
              <a:t>5000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사면 </a:t>
            </a:r>
            <a:r>
              <a:rPr lang="ko-KR" altLang="en-US" dirty="0" err="1"/>
              <a:t>캐릭</a:t>
            </a:r>
            <a:r>
              <a:rPr lang="ko-KR" altLang="en-US" dirty="0"/>
              <a:t> </a:t>
            </a:r>
            <a:r>
              <a:rPr lang="ko-KR" altLang="en-US" dirty="0" smtClean="0"/>
              <a:t>얻는 </a:t>
            </a:r>
            <a:r>
              <a:rPr lang="ko-KR" altLang="en-US" dirty="0"/>
              <a:t>힌트 </a:t>
            </a:r>
            <a:r>
              <a:rPr lang="ko-KR" altLang="en-US" dirty="0" smtClean="0"/>
              <a:t>알려줌 힌트는 </a:t>
            </a:r>
            <a:r>
              <a:rPr lang="ko-KR" altLang="en-US" dirty="0" err="1" smtClean="0"/>
              <a:t>캐릭</a:t>
            </a:r>
            <a:r>
              <a:rPr lang="ko-KR" altLang="en-US" dirty="0" smtClean="0"/>
              <a:t> 선택창에서 </a:t>
            </a:r>
            <a:r>
              <a:rPr lang="ko-KR" altLang="en-US" dirty="0" err="1" smtClean="0"/>
              <a:t>언락가능</a:t>
            </a:r>
            <a:endParaRPr lang="en-US" altLang="ko-KR" dirty="0" smtClean="0"/>
          </a:p>
          <a:p>
            <a:endParaRPr lang="ko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엔지니어 </a:t>
            </a:r>
            <a:r>
              <a:rPr lang="ko-KR" altLang="en-US" dirty="0" smtClean="0"/>
              <a:t>주인공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 smtClean="0"/>
              <a:t>선택 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죄수 </a:t>
            </a:r>
            <a:r>
              <a:rPr lang="ko-KR" altLang="en-US" dirty="0"/>
              <a:t>스테이지에서 일정확률로 </a:t>
            </a:r>
            <a:r>
              <a:rPr lang="ko-KR" altLang="en-US" dirty="0" err="1"/>
              <a:t>몬스터와</a:t>
            </a:r>
            <a:r>
              <a:rPr lang="ko-KR" altLang="en-US" dirty="0"/>
              <a:t> 함께 나옴 죽이면 안됨 기다리면 알아서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 err="1"/>
              <a:t>방패병</a:t>
            </a:r>
            <a:r>
              <a:rPr lang="en-US" altLang="ko" dirty="0"/>
              <a:t>(</a:t>
            </a:r>
            <a:r>
              <a:rPr lang="ko-KR" altLang="en-US" dirty="0"/>
              <a:t>방패로 완전방어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ko-KR" altLang="en-US" dirty="0"/>
              <a:t>중세시대 기사처럼 생김 </a:t>
            </a:r>
            <a:r>
              <a:rPr lang="ko-KR" altLang="en-US" dirty="0" err="1"/>
              <a:t>동글동글한놈</a:t>
            </a:r>
            <a:r>
              <a:rPr lang="ko-KR" altLang="en-US" dirty="0"/>
              <a:t> 외계인</a:t>
            </a:r>
          </a:p>
          <a:p>
            <a:pPr marL="0" indent="0">
              <a:buNone/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</a:t>
            </a:r>
            <a:r>
              <a:rPr lang="ko-KR" altLang="en-US" dirty="0" smtClean="0"/>
              <a:t>게임오버 </a:t>
            </a:r>
            <a:r>
              <a:rPr lang="en-US" altLang="ko" dirty="0" smtClean="0"/>
              <a:t>100</a:t>
            </a:r>
            <a:r>
              <a:rPr lang="ko-KR" altLang="en-US" dirty="0" smtClean="0"/>
              <a:t>번 이상 죽으면 고를 수 있음</a:t>
            </a:r>
            <a:endParaRPr lang="ko" altLang="en-US" dirty="0"/>
          </a:p>
          <a:p>
            <a:endParaRPr lang="ko" altLang="en-US" dirty="0"/>
          </a:p>
          <a:p>
            <a:r>
              <a:rPr lang="ko-KR" altLang="en-US" dirty="0" err="1" smtClean="0"/>
              <a:t>백색닌자</a:t>
            </a:r>
            <a:r>
              <a:rPr lang="en-US" altLang="ko" dirty="0"/>
              <a:t>(</a:t>
            </a:r>
            <a:r>
              <a:rPr lang="ko-KR" altLang="en-US" dirty="0" err="1"/>
              <a:t>패시브로</a:t>
            </a:r>
            <a:r>
              <a:rPr lang="ko-KR" altLang="en-US" dirty="0"/>
              <a:t> </a:t>
            </a:r>
            <a:r>
              <a:rPr lang="ko-KR" altLang="en-US" dirty="0" err="1" smtClean="0"/>
              <a:t>데미지</a:t>
            </a:r>
            <a:r>
              <a:rPr lang="ko-KR" altLang="en-US" dirty="0" smtClean="0"/>
              <a:t> 입으면 사방으로 표창 날라감</a:t>
            </a:r>
            <a:r>
              <a:rPr lang="en-US" altLang="ko" dirty="0" smtClean="0"/>
              <a:t>) </a:t>
            </a:r>
          </a:p>
          <a:p>
            <a:pPr marL="0" indent="0">
              <a:buNone/>
            </a:pPr>
            <a:r>
              <a:rPr lang="ko-KR" altLang="en-US" dirty="0" err="1" smtClean="0"/>
              <a:t>분신술</a:t>
            </a:r>
            <a:r>
              <a:rPr lang="ko-KR" altLang="en-US" dirty="0" smtClean="0"/>
              <a:t> </a:t>
            </a:r>
            <a:r>
              <a:rPr lang="ko-KR" altLang="en-US" dirty="0"/>
              <a:t>스킬 사용 가능 </a:t>
            </a:r>
            <a:r>
              <a:rPr lang="ko-KR" altLang="en-US" dirty="0" err="1" smtClean="0"/>
              <a:t>또다른</a:t>
            </a:r>
            <a:r>
              <a:rPr lang="ko-KR" altLang="en-US" dirty="0" smtClean="0"/>
              <a:t> 자기자신의 그림자가 </a:t>
            </a:r>
            <a:r>
              <a:rPr lang="ko-KR" altLang="en-US" dirty="0"/>
              <a:t>나와서 </a:t>
            </a:r>
            <a:r>
              <a:rPr lang="ko-KR" altLang="en-US" dirty="0" err="1" smtClean="0"/>
              <a:t>현재들고</a:t>
            </a:r>
            <a:r>
              <a:rPr lang="ko-KR" altLang="en-US" dirty="0" smtClean="0"/>
              <a:t> 있는 </a:t>
            </a:r>
            <a:r>
              <a:rPr lang="ko-KR" altLang="en-US" dirty="0"/>
              <a:t>무기로 싸워줌 약물 능력 전혀 적용 안됨</a:t>
            </a:r>
          </a:p>
          <a:p>
            <a:endParaRPr lang="ko" altLang="en-US" dirty="0"/>
          </a:p>
          <a:p>
            <a:pPr marL="0" indent="0">
              <a:buNone/>
            </a:pPr>
            <a:r>
              <a:rPr lang="ko-KR" altLang="en-US" dirty="0" err="1"/>
              <a:t>마지막스테이지</a:t>
            </a:r>
            <a:r>
              <a:rPr lang="ko-KR" altLang="en-US" dirty="0"/>
              <a:t> </a:t>
            </a:r>
            <a:r>
              <a:rPr lang="ko-KR" altLang="en-US" dirty="0" err="1"/>
              <a:t>맵밖에서</a:t>
            </a:r>
            <a:r>
              <a:rPr lang="ko-KR" altLang="en-US" dirty="0"/>
              <a:t> </a:t>
            </a:r>
            <a:r>
              <a:rPr lang="ko-KR" altLang="en-US" dirty="0" err="1"/>
              <a:t>빠른속도로</a:t>
            </a:r>
            <a:r>
              <a:rPr lang="ko-KR" altLang="en-US" dirty="0"/>
              <a:t> </a:t>
            </a:r>
            <a:r>
              <a:rPr lang="ko-KR" altLang="en-US" dirty="0" err="1"/>
              <a:t>일반닌자가</a:t>
            </a:r>
            <a:r>
              <a:rPr lang="ko-KR" altLang="en-US" dirty="0"/>
              <a:t> 돌아다님 일정시간 지나면 사라짐 따라가서 </a:t>
            </a:r>
            <a:r>
              <a:rPr lang="ko-KR" altLang="en-US" dirty="0" smtClean="0"/>
              <a:t>잡아야 함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저격수</a:t>
            </a:r>
            <a:r>
              <a:rPr lang="en-US" altLang="ko" dirty="0"/>
              <a:t>(</a:t>
            </a:r>
            <a:r>
              <a:rPr lang="ko-KR" altLang="en-US" dirty="0" err="1" smtClean="0"/>
              <a:t>에꾸눈임</a:t>
            </a:r>
            <a:r>
              <a:rPr lang="ko-KR" altLang="en-US" dirty="0" smtClean="0"/>
              <a:t> </a:t>
            </a:r>
            <a:r>
              <a:rPr lang="en-US" altLang="ko" dirty="0" smtClean="0"/>
              <a:t>- </a:t>
            </a:r>
            <a:r>
              <a:rPr lang="ko-KR" altLang="en-US" dirty="0" err="1"/>
              <a:t>스킬을쓰면</a:t>
            </a:r>
            <a:r>
              <a:rPr lang="ko-KR" altLang="en-US" dirty="0"/>
              <a:t> </a:t>
            </a:r>
            <a:r>
              <a:rPr lang="ko-KR" altLang="en-US" dirty="0" smtClean="0"/>
              <a:t>시간이 멈추고 </a:t>
            </a:r>
            <a:r>
              <a:rPr lang="ko-KR" altLang="en-US" dirty="0" err="1" smtClean="0"/>
              <a:t>한명</a:t>
            </a:r>
            <a:r>
              <a:rPr lang="ko-KR" altLang="en-US" dirty="0" smtClean="0"/>
              <a:t> </a:t>
            </a:r>
            <a:r>
              <a:rPr lang="ko-KR" altLang="en-US" dirty="0"/>
              <a:t>터치해서 </a:t>
            </a:r>
            <a:r>
              <a:rPr lang="ko-KR" altLang="en-US" dirty="0" smtClean="0"/>
              <a:t>사격할 수 있음 </a:t>
            </a:r>
            <a:r>
              <a:rPr lang="ko-KR" altLang="en-US" dirty="0" err="1"/>
              <a:t>데미지</a:t>
            </a:r>
            <a:r>
              <a:rPr lang="ko-KR" altLang="en-US" dirty="0"/>
              <a:t> </a:t>
            </a:r>
            <a:r>
              <a:rPr lang="ko-KR" altLang="en-US" dirty="0" err="1"/>
              <a:t>겁나세게</a:t>
            </a:r>
            <a:r>
              <a:rPr lang="ko-KR" altLang="en-US" dirty="0"/>
              <a:t> 들어감 </a:t>
            </a:r>
            <a:r>
              <a:rPr lang="ko-KR" altLang="en-US" dirty="0" err="1"/>
              <a:t>쿨타임</a:t>
            </a:r>
            <a:r>
              <a:rPr lang="ko-KR" altLang="en-US" dirty="0"/>
              <a:t> 길음</a:t>
            </a: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" dirty="0"/>
              <a:t>)</a:t>
            </a:r>
            <a:endParaRPr lang="ko" altLang="en-US" dirty="0"/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게임을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클리어</a:t>
            </a:r>
            <a:r>
              <a:rPr lang="ko-KR" altLang="en-US" dirty="0" smtClean="0"/>
              <a:t> 하면 나옴</a:t>
            </a:r>
            <a:endParaRPr lang="ko-KR" altLang="en-US" dirty="0"/>
          </a:p>
          <a:p>
            <a:endParaRPr lang="ko" altLang="en-US" dirty="0"/>
          </a:p>
          <a:p>
            <a:r>
              <a:rPr lang="ko-KR" altLang="en-US" dirty="0"/>
              <a:t>보안 로봇</a:t>
            </a:r>
            <a:r>
              <a:rPr lang="en-US" altLang="ko" dirty="0"/>
              <a:t>(</a:t>
            </a:r>
            <a:r>
              <a:rPr lang="ko-KR" altLang="en-US" dirty="0"/>
              <a:t>달려가서 자폭하는 로봇들 </a:t>
            </a:r>
            <a:r>
              <a:rPr lang="en-US" altLang="ko" dirty="0"/>
              <a:t>5</a:t>
            </a:r>
            <a:r>
              <a:rPr lang="ko-KR" altLang="en-US" dirty="0"/>
              <a:t>마리 </a:t>
            </a:r>
            <a:r>
              <a:rPr lang="ko-KR" altLang="en-US" dirty="0" smtClean="0"/>
              <a:t>나옴 가방 무게 제한 없음 먹으면 먹을수록 칸이 아래로 쌓임</a:t>
            </a:r>
            <a:r>
              <a:rPr lang="en-US" altLang="ko" dirty="0" smtClean="0"/>
              <a:t>)</a:t>
            </a:r>
          </a:p>
          <a:p>
            <a:pPr marL="0" indent="0">
              <a:buNone/>
            </a:pPr>
            <a:r>
              <a:rPr lang="ko-KR" altLang="en-US" dirty="0" smtClean="0"/>
              <a:t>게임 누적 플레이 시간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시간 이상이면 </a:t>
            </a:r>
            <a:r>
              <a:rPr lang="ko-KR" altLang="en-US" dirty="0" err="1" smtClean="0"/>
              <a:t>언락</a:t>
            </a:r>
            <a:endParaRPr lang="en-US" altLang="ko" dirty="0" smtClean="0"/>
          </a:p>
          <a:p>
            <a:endParaRPr lang="ko" altLang="en-US" dirty="0"/>
          </a:p>
          <a:p>
            <a:endParaRPr lang="ko" altLang="en-US" dirty="0"/>
          </a:p>
          <a:p>
            <a:r>
              <a:rPr lang="ko-KR" altLang="en-US" dirty="0"/>
              <a:t>과학자 주인공</a:t>
            </a:r>
          </a:p>
          <a:p>
            <a:pPr marL="0" indent="0">
              <a:buNone/>
            </a:pPr>
            <a:r>
              <a:rPr lang="ko-KR" altLang="en-US" dirty="0"/>
              <a:t>선택조건</a:t>
            </a:r>
            <a:r>
              <a:rPr lang="en-US" altLang="ko-KR" dirty="0"/>
              <a:t>: </a:t>
            </a:r>
            <a:r>
              <a:rPr lang="ko-KR" altLang="en-US" dirty="0"/>
              <a:t>과학자스테이지만 </a:t>
            </a:r>
            <a:r>
              <a:rPr lang="ko-KR" altLang="en-US" dirty="0" err="1"/>
              <a:t>맵</a:t>
            </a:r>
            <a:r>
              <a:rPr lang="ko-KR" altLang="en-US" dirty="0"/>
              <a:t> 구석에 일정 확률로 나타남 </a:t>
            </a:r>
            <a:r>
              <a:rPr lang="en-US" altLang="ko-KR" dirty="0"/>
              <a:t>3</a:t>
            </a:r>
            <a:r>
              <a:rPr lang="ko-KR" altLang="en-US" dirty="0"/>
              <a:t>번째로 만났을 때까지 꾸준히 말 걸면  </a:t>
            </a:r>
            <a:r>
              <a:rPr lang="ko-KR" altLang="en-US" dirty="0" err="1"/>
              <a:t>언락</a:t>
            </a:r>
            <a:r>
              <a:rPr lang="ko-KR" altLang="en-US" dirty="0"/>
              <a:t> 됨 </a:t>
            </a:r>
            <a:r>
              <a:rPr lang="ko-KR" altLang="en-US" dirty="0" err="1"/>
              <a:t>ㅇ</a:t>
            </a:r>
            <a:endParaRPr lang="en-US" altLang="ko-KR" dirty="0"/>
          </a:p>
          <a:p>
            <a:endParaRPr lang="ko" altLang="en-US" dirty="0"/>
          </a:p>
          <a:p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82462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smtClean="0"/>
              <a:t>마지막 스테이지 </a:t>
            </a:r>
            <a:r>
              <a:rPr lang="ko-KR" altLang="en-US" sz="1800" b="1" dirty="0" err="1" smtClean="0"/>
              <a:t>몬스터들간의</a:t>
            </a:r>
            <a:r>
              <a:rPr lang="ko-KR" altLang="en-US" sz="1800" b="1" dirty="0" smtClean="0"/>
              <a:t> 연관성이 별로 없는 것 같음</a:t>
            </a:r>
            <a:r>
              <a:rPr lang="en-US" altLang="ko-KR" sz="1800" b="1" dirty="0" smtClean="0"/>
              <a:t>.</a:t>
            </a:r>
          </a:p>
          <a:p>
            <a:r>
              <a:rPr lang="en-US" altLang="ko-KR" sz="1800" b="1" dirty="0" smtClean="0"/>
              <a:t>1,2,3,4</a:t>
            </a:r>
            <a:r>
              <a:rPr lang="ko-KR" altLang="en-US" sz="1800" b="1" dirty="0" smtClean="0"/>
              <a:t>스테이지는 </a:t>
            </a:r>
            <a:r>
              <a:rPr lang="ko-KR" altLang="en-US" sz="1800" b="1" dirty="0" err="1" smtClean="0"/>
              <a:t>컨셉이</a:t>
            </a:r>
            <a:r>
              <a:rPr lang="ko-KR" altLang="en-US" sz="1800" b="1" dirty="0" smtClean="0"/>
              <a:t> 서로 맞게 잘 된 것 같은데 마지막 스테이지는 서로 따로 노는 느낌이듬</a:t>
            </a:r>
            <a:endParaRPr lang="en-US" altLang="ko-KR" sz="1800" b="1" dirty="0"/>
          </a:p>
          <a:p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차라리 요원스테이지 </a:t>
            </a:r>
            <a:r>
              <a:rPr lang="ko-KR" altLang="en-US" sz="1800" b="1" dirty="0" err="1" smtClean="0"/>
              <a:t>군인스테이지롤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나누는것이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좋을것같음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군인스테이지에 기본 보병 추가 </a:t>
            </a:r>
            <a:r>
              <a:rPr lang="en-US" altLang="ko-KR" sz="1800" b="1" dirty="0" smtClean="0"/>
              <a:t>+ </a:t>
            </a:r>
            <a:r>
              <a:rPr lang="ko-KR" altLang="en-US" sz="1800" b="1" dirty="0" err="1" smtClean="0"/>
              <a:t>기존에있던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대포병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저격수</a:t>
            </a:r>
            <a:r>
              <a:rPr lang="en-US" altLang="ko-KR" sz="1800" b="1" dirty="0" smtClean="0"/>
              <a:t>,</a:t>
            </a:r>
            <a:r>
              <a:rPr lang="ko-KR" altLang="en-US" sz="1800" b="1" dirty="0" err="1" smtClean="0"/>
              <a:t>포탑짓는애</a:t>
            </a:r>
            <a:r>
              <a:rPr lang="ko-KR" altLang="en-US" sz="1800" b="1" dirty="0" smtClean="0"/>
              <a:t> 사용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요원스테이지에 쌍권총요원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암살자 </a:t>
            </a:r>
            <a:r>
              <a:rPr lang="en-US" altLang="ko-KR" sz="1800" b="1" dirty="0" smtClean="0"/>
              <a:t>+ </a:t>
            </a:r>
            <a:r>
              <a:rPr lang="ko-KR" altLang="en-US" sz="1800" b="1" dirty="0" smtClean="0"/>
              <a:t>기타요원</a:t>
            </a:r>
            <a:r>
              <a:rPr lang="en-US" altLang="ko-KR" sz="1800" b="1" dirty="0" smtClean="0"/>
              <a:t>2</a:t>
            </a:r>
            <a:r>
              <a:rPr lang="ko-KR" altLang="en-US" sz="1800" b="1" dirty="0" smtClean="0"/>
              <a:t>개 </a:t>
            </a:r>
            <a:r>
              <a:rPr lang="ko-KR" altLang="en-US" sz="1800" b="1" dirty="0" err="1" smtClean="0"/>
              <a:t>이런식으로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하는것이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좋아보임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552690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err="1" smtClean="0"/>
              <a:t>스테이지별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몬스터</a:t>
            </a:r>
            <a:r>
              <a:rPr lang="ko-KR" altLang="en-US" sz="1800" b="1" dirty="0" smtClean="0"/>
              <a:t> 기본패턴은 기본적으로 </a:t>
            </a:r>
            <a:r>
              <a:rPr lang="en-US" altLang="ko-KR" sz="1800" b="1" dirty="0" smtClean="0"/>
              <a:t> </a:t>
            </a:r>
          </a:p>
          <a:p>
            <a:r>
              <a:rPr lang="ko-KR" altLang="en-US" sz="1800" b="1" dirty="0" err="1" smtClean="0"/>
              <a:t>쉬운근접</a:t>
            </a:r>
            <a:r>
              <a:rPr lang="ko-KR" altLang="en-US" sz="1800" b="1" dirty="0" smtClean="0"/>
              <a:t> 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어려운근접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쉬운원거리</a:t>
            </a:r>
            <a:endParaRPr lang="en-US" altLang="ko-KR" sz="1800" b="1" dirty="0" smtClean="0"/>
          </a:p>
          <a:p>
            <a:r>
              <a:rPr lang="ko-KR" altLang="en-US" sz="1800" b="1" dirty="0" err="1" smtClean="0"/>
              <a:t>어려운원거리로</a:t>
            </a:r>
            <a:r>
              <a:rPr lang="ko-KR" altLang="en-US" sz="1800" b="1" dirty="0" smtClean="0"/>
              <a:t> 구성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smtClean="0"/>
              <a:t>패턴은 스테이지마다 전부 다르게</a:t>
            </a:r>
            <a:endParaRPr lang="en-US" altLang="ko-KR" sz="1800" b="1" dirty="0" smtClean="0"/>
          </a:p>
          <a:p>
            <a:endParaRPr lang="en-US" altLang="ko-KR" sz="1800" b="1" dirty="0" smtClean="0"/>
          </a:p>
          <a:p>
            <a:r>
              <a:rPr lang="ko-KR" altLang="en-US" sz="1800" b="1" dirty="0" err="1" smtClean="0"/>
              <a:t>쉬운패턴의</a:t>
            </a:r>
            <a:r>
              <a:rPr lang="ko-KR" altLang="en-US" sz="1800" b="1" dirty="0" smtClean="0"/>
              <a:t> 정도 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누구는 총알 빠르게 </a:t>
            </a:r>
            <a:r>
              <a:rPr lang="en-US" altLang="ko-KR" sz="1800" b="1" dirty="0" smtClean="0"/>
              <a:t>1</a:t>
            </a:r>
            <a:r>
              <a:rPr lang="ko-KR" altLang="en-US" sz="1800" b="1" dirty="0" err="1" smtClean="0"/>
              <a:t>발씩쏘고</a:t>
            </a:r>
            <a:r>
              <a:rPr lang="ko-KR" altLang="en-US" sz="1800" b="1" dirty="0" smtClean="0"/>
              <a:t> 누구는 총알 느리게 </a:t>
            </a:r>
            <a:r>
              <a:rPr lang="en-US" altLang="ko-KR" sz="1800" b="1" dirty="0" smtClean="0"/>
              <a:t>3</a:t>
            </a:r>
            <a:r>
              <a:rPr lang="ko-KR" altLang="en-US" sz="1800" b="1" dirty="0" smtClean="0"/>
              <a:t>발씩 쏘고 이정도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err="1" smtClean="0"/>
              <a:t>가까이와서</a:t>
            </a:r>
            <a:r>
              <a:rPr lang="ko-KR" altLang="en-US" sz="1800" b="1" dirty="0" smtClean="0"/>
              <a:t> 때리기</a:t>
            </a:r>
            <a:r>
              <a:rPr lang="en-US" altLang="ko-KR" sz="1800" b="1" dirty="0" smtClean="0"/>
              <a:t>,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좀더 먼 거리에서 </a:t>
            </a:r>
            <a:r>
              <a:rPr lang="ko-KR" altLang="en-US" sz="1800" b="1" dirty="0" err="1" smtClean="0"/>
              <a:t>대쉬를</a:t>
            </a:r>
            <a:r>
              <a:rPr lang="ko-KR" altLang="en-US" sz="1800" b="1" dirty="0" smtClean="0"/>
              <a:t> 해서 공격을 </a:t>
            </a:r>
            <a:r>
              <a:rPr lang="ko-KR" altLang="en-US" sz="1800" b="1" dirty="0" err="1" smtClean="0"/>
              <a:t>한다던지</a:t>
            </a:r>
            <a:r>
              <a:rPr lang="en-US" altLang="ko-KR" sz="1800" b="1" dirty="0" smtClean="0"/>
              <a:t>)</a:t>
            </a:r>
          </a:p>
          <a:p>
            <a:r>
              <a:rPr lang="ko-KR" altLang="en-US" sz="1800" b="1" dirty="0" err="1" smtClean="0"/>
              <a:t>어려운패턴의</a:t>
            </a:r>
            <a:r>
              <a:rPr lang="ko-KR" altLang="en-US" sz="1800" b="1" dirty="0" smtClean="0"/>
              <a:t> 정도</a:t>
            </a:r>
            <a:endParaRPr lang="en-US" altLang="ko-KR" sz="1800" b="1" dirty="0" smtClean="0"/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원거리 </a:t>
            </a:r>
            <a:r>
              <a:rPr lang="en-US" altLang="ko-KR" sz="1800" b="1" dirty="0" smtClean="0"/>
              <a:t>:</a:t>
            </a:r>
            <a:r>
              <a:rPr lang="ko-KR" altLang="en-US" sz="1800" b="1" dirty="0" smtClean="0"/>
              <a:t>총알을 </a:t>
            </a:r>
            <a:r>
              <a:rPr lang="ko-KR" altLang="en-US" sz="1800" b="1" dirty="0" err="1" smtClean="0"/>
              <a:t>여러방향으로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쏜다던지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특수탄</a:t>
            </a:r>
            <a:r>
              <a:rPr lang="en-US" altLang="ko-KR" sz="1800" b="1" dirty="0" smtClean="0"/>
              <a:t>(</a:t>
            </a:r>
            <a:r>
              <a:rPr lang="ko-KR" altLang="en-US" sz="1800" b="1" dirty="0" err="1" smtClean="0"/>
              <a:t>벽에맞으면</a:t>
            </a:r>
            <a:r>
              <a:rPr lang="ko-KR" altLang="en-US" sz="1800" b="1" dirty="0" smtClean="0"/>
              <a:t> 튕기거나 중독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화상의 효과</a:t>
            </a:r>
            <a:r>
              <a:rPr lang="en-US" altLang="ko-KR" sz="1800" b="1" dirty="0" smtClean="0"/>
              <a:t>),</a:t>
            </a:r>
            <a:r>
              <a:rPr lang="ko-KR" altLang="en-US" sz="1800" b="1" dirty="0" err="1" smtClean="0"/>
              <a:t>수류탄등등을</a:t>
            </a:r>
            <a:r>
              <a:rPr lang="ko-KR" altLang="en-US" sz="1800" b="1" dirty="0" smtClean="0"/>
              <a:t> 사용</a:t>
            </a:r>
            <a:r>
              <a:rPr lang="en-US" altLang="ko-KR" sz="1800" b="1" dirty="0" smtClean="0"/>
              <a:t>)</a:t>
            </a:r>
          </a:p>
          <a:p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근거리 </a:t>
            </a:r>
            <a:r>
              <a:rPr lang="en-US" altLang="ko-KR" sz="1800" b="1" dirty="0" smtClean="0"/>
              <a:t>: </a:t>
            </a:r>
            <a:r>
              <a:rPr lang="ko-KR" altLang="en-US" sz="1800" b="1" dirty="0" smtClean="0"/>
              <a:t>위장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은신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방패사용</a:t>
            </a:r>
            <a:r>
              <a:rPr lang="en-US" altLang="ko-KR" sz="1800" b="1" dirty="0" smtClean="0"/>
              <a:t>,</a:t>
            </a:r>
            <a:r>
              <a:rPr lang="ko-KR" altLang="en-US" sz="1800" b="1" dirty="0" smtClean="0"/>
              <a:t>등등 기본근거리 </a:t>
            </a:r>
            <a:r>
              <a:rPr lang="en-US" altLang="ko-KR" sz="1800" b="1" dirty="0" smtClean="0"/>
              <a:t>+ @)</a:t>
            </a:r>
          </a:p>
          <a:p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752374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마지막 스테이지 기타의견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1. </a:t>
            </a:r>
            <a:r>
              <a:rPr lang="ko-KR" altLang="en-US" sz="1800" b="1" dirty="0" err="1" smtClean="0"/>
              <a:t>닌자는</a:t>
            </a:r>
            <a:r>
              <a:rPr lang="ko-KR" altLang="en-US" sz="1800" b="1" dirty="0" smtClean="0"/>
              <a:t> 주인공 캐릭터로 넣고 요원은 마지막 </a:t>
            </a:r>
            <a:r>
              <a:rPr lang="ko-KR" altLang="en-US" sz="1800" b="1" dirty="0" err="1" smtClean="0"/>
              <a:t>보스방에서</a:t>
            </a:r>
            <a:r>
              <a:rPr lang="ko-KR" altLang="en-US" sz="1800" b="1" dirty="0" smtClean="0"/>
              <a:t> 보스 부하로 나오게 </a:t>
            </a:r>
            <a:r>
              <a:rPr lang="ko-KR" altLang="en-US" sz="1800" b="1" dirty="0" err="1" smtClean="0"/>
              <a:t>하는게</a:t>
            </a:r>
            <a:r>
              <a:rPr lang="ko-KR" altLang="en-US" sz="1800" b="1" dirty="0" smtClean="0"/>
              <a:t> 어떨지</a:t>
            </a:r>
            <a:r>
              <a:rPr lang="en-US" altLang="ko-KR" sz="1800" b="1" dirty="0" smtClean="0"/>
              <a:t>?</a:t>
            </a:r>
            <a:r>
              <a:rPr lang="ko-KR" altLang="en-US" sz="1800" b="1" dirty="0"/>
              <a:t> </a:t>
            </a:r>
            <a:r>
              <a:rPr lang="ko-KR" altLang="en-US" sz="1800" b="1" dirty="0" smtClean="0"/>
              <a:t>두 </a:t>
            </a:r>
            <a:r>
              <a:rPr lang="ko-KR" altLang="en-US" sz="1800" b="1" dirty="0" err="1" smtClean="0"/>
              <a:t>몬스터의</a:t>
            </a:r>
            <a:r>
              <a:rPr lang="ko-KR" altLang="en-US" sz="1800" b="1" dirty="0" smtClean="0"/>
              <a:t> 공백은 경찰스테이지에 있는 소총 </a:t>
            </a:r>
            <a:r>
              <a:rPr lang="ko-KR" altLang="en-US" sz="1800" b="1" dirty="0" err="1" smtClean="0"/>
              <a:t>쓰는애</a:t>
            </a:r>
            <a:r>
              <a:rPr lang="ko-KR" altLang="en-US" sz="1800" b="1" dirty="0" smtClean="0"/>
              <a:t> 하나하고 </a:t>
            </a:r>
            <a:r>
              <a:rPr lang="ko-KR" altLang="en-US" sz="1800" b="1" dirty="0" err="1" smtClean="0"/>
              <a:t>권총쏘는애</a:t>
            </a:r>
            <a:r>
              <a:rPr lang="ko-KR" altLang="en-US" sz="1800" b="1" dirty="0" smtClean="0"/>
              <a:t> 하나로 대체</a:t>
            </a:r>
            <a:r>
              <a:rPr lang="en-US" altLang="ko-KR" sz="1800" b="1" dirty="0" smtClean="0"/>
              <a:t>.</a:t>
            </a:r>
          </a:p>
          <a:p>
            <a:endParaRPr lang="en-US" altLang="ko-KR" sz="1800" b="1" dirty="0"/>
          </a:p>
          <a:p>
            <a:r>
              <a:rPr lang="ko-KR" altLang="en-US" sz="1800" b="1" dirty="0" smtClean="0"/>
              <a:t>아이디어</a:t>
            </a:r>
            <a:r>
              <a:rPr lang="en-US" altLang="ko-KR" sz="1800" b="1" dirty="0" smtClean="0"/>
              <a:t>2. </a:t>
            </a:r>
            <a:r>
              <a:rPr lang="ko-KR" altLang="en-US" sz="1800" b="1" dirty="0" err="1" smtClean="0"/>
              <a:t>마지막탄은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5-1</a:t>
            </a:r>
            <a:r>
              <a:rPr lang="ko-KR" altLang="en-US" sz="1800" b="1" dirty="0" smtClean="0"/>
              <a:t>탄 </a:t>
            </a:r>
            <a:r>
              <a:rPr lang="en-US" altLang="ko-KR" sz="1800" b="1" dirty="0" smtClean="0"/>
              <a:t>5-2</a:t>
            </a:r>
            <a:r>
              <a:rPr lang="ko-KR" altLang="en-US" sz="1800" b="1" dirty="0" smtClean="0"/>
              <a:t>탄으로 나누어서 </a:t>
            </a:r>
            <a:r>
              <a:rPr lang="en-US" altLang="ko-KR" sz="1800" b="1" dirty="0" smtClean="0"/>
              <a:t>1</a:t>
            </a:r>
            <a:r>
              <a:rPr lang="ko-KR" altLang="en-US" sz="1800" b="1" dirty="0" smtClean="0"/>
              <a:t>탄은 요원하고 </a:t>
            </a:r>
            <a:r>
              <a:rPr lang="ko-KR" altLang="en-US" sz="1800" b="1" dirty="0" err="1" smtClean="0"/>
              <a:t>닌자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나오게하고</a:t>
            </a:r>
            <a:endParaRPr lang="en-US" altLang="ko-KR" sz="1800" b="1" dirty="0" smtClean="0"/>
          </a:p>
          <a:p>
            <a:pPr marL="0" indent="0">
              <a:buNone/>
            </a:pPr>
            <a:r>
              <a:rPr lang="en-US" altLang="ko-KR" sz="1800" b="1" dirty="0" smtClean="0"/>
              <a:t>    2</a:t>
            </a:r>
            <a:r>
              <a:rPr lang="ko-KR" altLang="en-US" sz="1800" b="1" dirty="0" smtClean="0"/>
              <a:t>탄은 군인들 나오게 하기</a:t>
            </a:r>
            <a:endParaRPr lang="en-US" altLang="ko-KR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303618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콤보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err="1" smtClean="0"/>
              <a:t>잡을떄마다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콤보가</a:t>
            </a:r>
            <a:r>
              <a:rPr lang="ko-KR" altLang="en-US" dirty="0" smtClean="0"/>
              <a:t> 오름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피버</a:t>
            </a:r>
            <a:r>
              <a:rPr lang="ko-KR" altLang="en-US" dirty="0" smtClean="0"/>
              <a:t> 타임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이속빨라짐</a:t>
            </a:r>
            <a:endParaRPr lang="en-US" altLang="ko-KR" dirty="0" smtClean="0"/>
          </a:p>
          <a:p>
            <a:r>
              <a:rPr lang="en-US" altLang="ko-KR" dirty="0" smtClean="0"/>
              <a:t>20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총쏘는</a:t>
            </a:r>
            <a:r>
              <a:rPr lang="ko-KR" altLang="en-US" dirty="0" smtClean="0"/>
              <a:t> 속도 빨라짐</a:t>
            </a:r>
            <a:endParaRPr lang="en-US" altLang="ko-KR" dirty="0" smtClean="0"/>
          </a:p>
          <a:p>
            <a:r>
              <a:rPr lang="en-US" altLang="ko-KR" dirty="0" smtClean="0"/>
              <a:t>30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배로쏨</a:t>
            </a:r>
            <a:endParaRPr lang="en-US" altLang="ko-KR" dirty="0" smtClean="0"/>
          </a:p>
          <a:p>
            <a:r>
              <a:rPr lang="ko-KR" altLang="en-US" dirty="0" err="1" smtClean="0"/>
              <a:t>이런식으로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스토리모드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짧게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대신에 스토리 </a:t>
            </a:r>
            <a:r>
              <a:rPr lang="ko-KR" altLang="en-US" dirty="0" err="1" smtClean="0"/>
              <a:t>다깨면</a:t>
            </a:r>
            <a:r>
              <a:rPr lang="ko-KR" altLang="en-US" dirty="0" smtClean="0"/>
              <a:t> 캐릭터 하나 해금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도전모드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251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불편한점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08520" y="1412776"/>
            <a:ext cx="9613576" cy="5301208"/>
          </a:xfrm>
        </p:spPr>
        <p:txBody>
          <a:bodyPr>
            <a:normAutofit/>
          </a:bodyPr>
          <a:lstStyle/>
          <a:p>
            <a:r>
              <a:rPr lang="ko-KR" altLang="en-US" sz="1800" b="1" dirty="0" smtClean="0"/>
              <a:t>이동 조이스틱을 이동식으로도 </a:t>
            </a:r>
            <a:r>
              <a:rPr lang="ko-KR" altLang="en-US" sz="1800" b="1" dirty="0" err="1" smtClean="0"/>
              <a:t>쓸수있는</a:t>
            </a:r>
            <a:r>
              <a:rPr lang="ko-KR" altLang="en-US" sz="1800" b="1" dirty="0" smtClean="0"/>
              <a:t> 설정</a:t>
            </a:r>
            <a:endParaRPr lang="en-US" altLang="ko-KR" sz="1800" b="1" dirty="0" smtClean="0"/>
          </a:p>
          <a:p>
            <a:r>
              <a:rPr lang="ko-KR" altLang="en-US" sz="1800" b="1" dirty="0" smtClean="0"/>
              <a:t>무기 슬롯이 </a:t>
            </a:r>
            <a:r>
              <a:rPr lang="ko-KR" altLang="en-US" sz="1800" b="1" dirty="0" err="1" smtClean="0"/>
              <a:t>필요해보임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총</a:t>
            </a:r>
            <a:r>
              <a:rPr lang="en-US" altLang="ko-KR" sz="1800" b="1" smtClean="0"/>
              <a:t>,</a:t>
            </a:r>
            <a:r>
              <a:rPr lang="ko-KR" altLang="en-US" sz="1800" b="1" smtClean="0"/>
              <a:t>칼을 급하게 </a:t>
            </a:r>
            <a:r>
              <a:rPr lang="ko-KR" altLang="en-US" sz="1800" b="1" dirty="0" err="1" smtClean="0"/>
              <a:t>스왑용으로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써야할</a:t>
            </a:r>
            <a:r>
              <a:rPr lang="ko-KR" altLang="en-US" sz="1800" b="1" dirty="0" smtClean="0"/>
              <a:t> 필요가 </a:t>
            </a:r>
            <a:r>
              <a:rPr lang="ko-KR" altLang="en-US" sz="1800" b="1" dirty="0" err="1" smtClean="0"/>
              <a:t>있을떄가</a:t>
            </a:r>
            <a:r>
              <a:rPr lang="ko-KR" altLang="en-US" sz="1800" b="1" dirty="0" smtClean="0"/>
              <a:t> 있음</a:t>
            </a:r>
            <a:r>
              <a:rPr lang="en-US" altLang="ko-KR" sz="1800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977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스테이지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보스가 과학자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몬스터들이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과학자가 감옥 쥐들로 실험해서 이상해진 애들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보스는 </a:t>
            </a:r>
            <a:r>
              <a:rPr lang="ko-KR" altLang="en-US" dirty="0" err="1" smtClean="0"/>
              <a:t>죄수들중에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대빵</a:t>
            </a:r>
            <a:r>
              <a:rPr lang="ko-KR" altLang="en-US" dirty="0" smtClean="0"/>
              <a:t> 죄수들만 나오는 스테이지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로봇스테이지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어려운스테이지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보안로봇들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무장한 경비원들 나오는 스테이지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부자들 갇힌 감옥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밝은느낌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아이템잘나옴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6.</a:t>
            </a:r>
            <a:r>
              <a:rPr lang="ko-KR" altLang="en-US" dirty="0" smtClean="0"/>
              <a:t>최종보스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군범죄자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여러가지총을씀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전략</a:t>
            </a:r>
            <a:r>
              <a:rPr lang="ko-KR" altLang="en-US" dirty="0" err="1"/>
              <a:t>씀</a:t>
            </a:r>
            <a:r>
              <a:rPr lang="en-US" altLang="ko-KR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753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아잉템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지뢰</a:t>
            </a:r>
            <a:endParaRPr lang="en-US" altLang="ko-KR" b="1" dirty="0" smtClean="0"/>
          </a:p>
          <a:p>
            <a:r>
              <a:rPr lang="ko-KR" altLang="en-US" b="1" dirty="0" err="1" smtClean="0"/>
              <a:t>터렛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총쏘는거</a:t>
            </a:r>
            <a:endParaRPr lang="en-US" altLang="ko-KR" b="1" dirty="0" smtClean="0"/>
          </a:p>
          <a:p>
            <a:r>
              <a:rPr lang="ko-KR" altLang="en-US" b="1" dirty="0" err="1" smtClean="0"/>
              <a:t>회복약</a:t>
            </a:r>
            <a:endParaRPr lang="en-US" altLang="ko-KR" b="1" dirty="0" smtClean="0"/>
          </a:p>
          <a:p>
            <a:r>
              <a:rPr lang="ko-KR" altLang="en-US" b="1" dirty="0" smtClean="0"/>
              <a:t>갑옷 </a:t>
            </a:r>
            <a:r>
              <a:rPr lang="en-US" altLang="ko-KR" b="1" dirty="0" smtClean="0"/>
              <a:t>(1,2,3)</a:t>
            </a:r>
          </a:p>
          <a:p>
            <a:r>
              <a:rPr lang="ko-KR" altLang="en-US" b="1" dirty="0" smtClean="0"/>
              <a:t>총알 </a:t>
            </a:r>
            <a:r>
              <a:rPr lang="en-US" altLang="ko-KR" b="1" dirty="0" smtClean="0"/>
              <a:t>(1,2,3 </a:t>
            </a:r>
            <a:r>
              <a:rPr lang="ko-KR" altLang="en-US" b="1" dirty="0" smtClean="0"/>
              <a:t>단계</a:t>
            </a:r>
            <a:r>
              <a:rPr lang="en-US" altLang="ko-KR" b="1" dirty="0" smtClean="0"/>
              <a:t>)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4876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회복류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524961"/>
              </p:ext>
            </p:extLst>
          </p:nvPr>
        </p:nvGraphicFramePr>
        <p:xfrm>
          <a:off x="395536" y="1412776"/>
          <a:ext cx="8136904" cy="4434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방어막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일정시간동안</a:t>
                      </a:r>
                      <a:r>
                        <a:rPr lang="ko-KR" altLang="en-US" sz="1000" dirty="0" smtClean="0"/>
                        <a:t> 플레이어가 입는 </a:t>
                      </a:r>
                      <a:r>
                        <a:rPr lang="ko-KR" altLang="en-US" sz="1000" dirty="0" err="1" smtClean="0"/>
                        <a:t>데미지를</a:t>
                      </a:r>
                      <a:r>
                        <a:rPr lang="ko-KR" altLang="en-US" sz="1000" dirty="0" smtClean="0"/>
                        <a:t> 보호해줌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err="1" smtClean="0"/>
                        <a:t>데미지</a:t>
                      </a:r>
                      <a:r>
                        <a:rPr lang="ko-KR" altLang="en-US" sz="1000" dirty="0" smtClean="0"/>
                        <a:t> 입으면 </a:t>
                      </a:r>
                      <a:r>
                        <a:rPr lang="ko-KR" altLang="en-US" sz="1000" dirty="0" err="1" smtClean="0"/>
                        <a:t>빨리깨짐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구급상자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체력두칸회복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알약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체력한칸회복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에너지드링크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서서히 체력을 상승시킴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(ex 20</a:t>
                      </a:r>
                      <a:r>
                        <a:rPr lang="ko-KR" altLang="en-US" sz="1000" dirty="0" smtClean="0"/>
                        <a:t>초간 체력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상승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배그에서의</a:t>
                      </a:r>
                      <a:r>
                        <a:rPr lang="ko-KR" altLang="en-US" sz="1000" dirty="0" smtClean="0"/>
                        <a:t> 효과와 </a:t>
                      </a:r>
                      <a:r>
                        <a:rPr lang="ko-KR" altLang="en-US" sz="1000" dirty="0" err="1" smtClean="0"/>
                        <a:t>비슷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전투중에</a:t>
                      </a:r>
                      <a:r>
                        <a:rPr lang="ko-KR" altLang="en-US" sz="1000" dirty="0" smtClean="0"/>
                        <a:t> 체력을 서서히 채워줌</a:t>
                      </a:r>
                      <a:endParaRPr lang="en-US" altLang="ko-KR" sz="1000" dirty="0" smtClean="0"/>
                    </a:p>
                    <a:p>
                      <a:pPr latinLnBrk="1"/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3335775"/>
            <a:ext cx="609600" cy="609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99" y="2221679"/>
            <a:ext cx="569100" cy="5691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2636912"/>
            <a:ext cx="609600" cy="6096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21" y="1800844"/>
            <a:ext cx="50405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0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탄약류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99345"/>
              </p:ext>
            </p:extLst>
          </p:nvPr>
        </p:nvGraphicFramePr>
        <p:xfrm>
          <a:off x="395536" y="1412776"/>
          <a:ext cx="8136904" cy="4307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9680"/>
                <a:gridCol w="1329680"/>
                <a:gridCol w="2165176"/>
                <a:gridCol w="936104"/>
                <a:gridCol w="23762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아이콘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설명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지속시간 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기타의견</a:t>
                      </a:r>
                      <a:endParaRPr lang="ko-KR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기관단총에도 사용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샷건탄약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소총탄약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30</a:t>
                      </a:r>
                      <a:r>
                        <a:rPr lang="ko-KR" altLang="en-US" sz="1000" dirty="0" smtClean="0"/>
                        <a:t>발로 할지 </a:t>
                      </a:r>
                      <a:r>
                        <a:rPr lang="ko-KR" altLang="en-US" sz="1000" dirty="0" err="1" smtClean="0"/>
                        <a:t>고민중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등장하는 적들에 비해 </a:t>
                      </a:r>
                      <a:r>
                        <a:rPr lang="ko-KR" altLang="en-US" sz="1000" dirty="0" err="1" smtClean="0"/>
                        <a:t>총알수</a:t>
                      </a:r>
                      <a:r>
                        <a:rPr lang="ko-KR" altLang="en-US" sz="1000" dirty="0" smtClean="0"/>
                        <a:t> 너무 적음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미정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폭발탄약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폭탄 </a:t>
                      </a:r>
                      <a:r>
                        <a:rPr lang="ko-KR" altLang="en-US" sz="1000" dirty="0" err="1" smtClean="0"/>
                        <a:t>발사류</a:t>
                      </a:r>
                      <a:r>
                        <a:rPr lang="ko-KR" altLang="en-US" sz="1000" dirty="0" smtClean="0"/>
                        <a:t> 무기탄약 </a:t>
                      </a:r>
                      <a:r>
                        <a:rPr lang="en-US" altLang="ko-KR" sz="1000" dirty="0" smtClean="0"/>
                        <a:t>10</a:t>
                      </a:r>
                      <a:r>
                        <a:rPr lang="ko-KR" altLang="en-US" sz="1000" dirty="0" smtClean="0"/>
                        <a:t>개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총알 </a:t>
                      </a:r>
                      <a:r>
                        <a:rPr lang="ko-KR" altLang="en-US" sz="1000" dirty="0" err="1" smtClean="0"/>
                        <a:t>어떻게할지</a:t>
                      </a:r>
                      <a:r>
                        <a:rPr lang="ko-KR" altLang="en-US" sz="1000" dirty="0" smtClean="0"/>
                        <a:t> 고민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24000"/>
            <a:ext cx="609600" cy="6096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83" y="2623950"/>
            <a:ext cx="609600" cy="609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18117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7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</TotalTime>
  <Words>1663</Words>
  <Application>Microsoft Office PowerPoint</Application>
  <PresentationFormat>화면 슬라이드 쇼(4:3)</PresentationFormat>
  <Paragraphs>431</Paragraphs>
  <Slides>50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Office 테마</vt:lpstr>
      <vt:lpstr>1층 </vt:lpstr>
      <vt:lpstr>PowerPoint 프레젠테이션</vt:lpstr>
      <vt:lpstr>PowerPoint 프레젠테이션</vt:lpstr>
      <vt:lpstr>스테이지2는 웨이브 형식으로</vt:lpstr>
      <vt:lpstr>콤보</vt:lpstr>
      <vt:lpstr>스테이지</vt:lpstr>
      <vt:lpstr>아잉템</vt:lpstr>
      <vt:lpstr>회복류</vt:lpstr>
      <vt:lpstr>탄약류</vt:lpstr>
      <vt:lpstr>유틸</vt:lpstr>
      <vt:lpstr>수류탄류</vt:lpstr>
      <vt:lpstr>무기류</vt:lpstr>
      <vt:lpstr>기타의견</vt:lpstr>
      <vt:lpstr>기타아이디어</vt:lpstr>
      <vt:lpstr>기타아이디어</vt:lpstr>
      <vt:lpstr>몬스터</vt:lpstr>
      <vt:lpstr>암살자스테이지</vt:lpstr>
      <vt:lpstr>요원스테이지</vt:lpstr>
      <vt:lpstr>요원자스테이지</vt:lpstr>
      <vt:lpstr>요원</vt:lpstr>
      <vt:lpstr>과학자 스테이지</vt:lpstr>
      <vt:lpstr>과학자 스테이지</vt:lpstr>
      <vt:lpstr>과학자 스테이지</vt:lpstr>
      <vt:lpstr>귀여운 애들만 나오는  스테이지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신무기</vt:lpstr>
      <vt:lpstr>기본총기(권총)</vt:lpstr>
      <vt:lpstr>기본총기(ar)</vt:lpstr>
      <vt:lpstr>기본총기(smg)</vt:lpstr>
      <vt:lpstr>기본총기(mg)</vt:lpstr>
      <vt:lpstr>기본총기(RF)</vt:lpstr>
      <vt:lpstr>기본총기(RF)</vt:lpstr>
      <vt:lpstr>기본총기(SG)</vt:lpstr>
      <vt:lpstr>패시브 아이템 (플레이어마다 1개씩 소유 가능 시작시 선택)</vt:lpstr>
      <vt:lpstr>패시브 아이템 </vt:lpstr>
      <vt:lpstr>아이디어 추가 </vt:lpstr>
      <vt:lpstr>게임제목 아이디어 </vt:lpstr>
      <vt:lpstr>캐릭터 아이디어 추가 </vt:lpstr>
      <vt:lpstr>기타의견</vt:lpstr>
      <vt:lpstr>기타의견</vt:lpstr>
      <vt:lpstr>마지막 스테이지 기타의견</vt:lpstr>
      <vt:lpstr>불편한점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1층 등장 몬스터 종류 :  총1 근접 1</dc:title>
  <dc:creator>Windows 사용자</dc:creator>
  <cp:lastModifiedBy>Windows 사용자</cp:lastModifiedBy>
  <cp:revision>145</cp:revision>
  <dcterms:created xsi:type="dcterms:W3CDTF">2017-08-14T14:30:50Z</dcterms:created>
  <dcterms:modified xsi:type="dcterms:W3CDTF">2017-11-05T14:27:02Z</dcterms:modified>
</cp:coreProperties>
</file>