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3" r:id="rId24"/>
    <p:sldId id="285" r:id="rId25"/>
    <p:sldId id="286" r:id="rId26"/>
    <p:sldId id="284" r:id="rId27"/>
    <p:sldId id="288" r:id="rId28"/>
    <p:sldId id="287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6167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흡혈의낫</a:t>
            </a:r>
            <a:r>
              <a:rPr lang="en-US" altLang="ko-KR" b="1" dirty="0" smtClean="0"/>
              <a:t>(?) (</a:t>
            </a:r>
            <a:r>
              <a:rPr lang="ko-KR" altLang="en-US" b="1" dirty="0" smtClean="0"/>
              <a:t>일정시간 피해를 입지 않으면 체력 회복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너무 사긴가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852</Words>
  <Application>Microsoft Office PowerPoint</Application>
  <PresentationFormat>화면 슬라이드 쇼(4:3)</PresentationFormat>
  <Paragraphs>223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95</cp:revision>
  <dcterms:created xsi:type="dcterms:W3CDTF">2017-08-14T14:30:50Z</dcterms:created>
  <dcterms:modified xsi:type="dcterms:W3CDTF">2017-10-19T16:25:08Z</dcterms:modified>
</cp:coreProperties>
</file>