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9" r:id="rId12"/>
    <p:sldId id="263" r:id="rId13"/>
    <p:sldId id="264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60" y="7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5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6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9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4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2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0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5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E87A-1EF5-4BC0-A34A-1B32DEFB2AF0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5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46805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748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096574"/>
              </p:ext>
            </p:extLst>
          </p:nvPr>
        </p:nvGraphicFramePr>
        <p:xfrm>
          <a:off x="395536" y="1412776"/>
          <a:ext cx="8136904" cy="4384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2232248"/>
                <a:gridCol w="10801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방탄테이프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특수테입으로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아머를</a:t>
                      </a:r>
                      <a:r>
                        <a:rPr lang="ko-KR" altLang="en-US" sz="1000" dirty="0" smtClean="0"/>
                        <a:t> 한 칸</a:t>
                      </a:r>
                      <a:r>
                        <a:rPr lang="ko-KR" altLang="en-US" sz="1000" baseline="0" dirty="0" smtClean="0"/>
                        <a:t> 치료 해줌</a:t>
                      </a:r>
                      <a:r>
                        <a:rPr lang="en-US" altLang="ko-KR" sz="1000" baseline="0" dirty="0" smtClean="0"/>
                        <a:t>. </a:t>
                      </a:r>
                      <a:r>
                        <a:rPr lang="ko-KR" altLang="en-US" sz="1000" baseline="0" dirty="0" smtClean="0"/>
                        <a:t>레벨 </a:t>
                      </a:r>
                      <a:r>
                        <a:rPr lang="en-US" altLang="ko-KR" sz="1000" baseline="0" dirty="0" smtClean="0"/>
                        <a:t>2 </a:t>
                      </a:r>
                      <a:r>
                        <a:rPr lang="ko-KR" altLang="en-US" sz="1000" baseline="0" dirty="0" smtClean="0"/>
                        <a:t>방탄부터 수리가능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투명망토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적에게 보이지 않으며 투명상태로  공격하거나</a:t>
                      </a:r>
                      <a:r>
                        <a:rPr lang="ko-KR" altLang="en-US" sz="1000" baseline="0" dirty="0" smtClean="0"/>
                        <a:t> 아이템을 몰래 먹을 수 있음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탄약박스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소지한 무기의 탄약 다 채워줌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에너지드링크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서서히 체력을 상승시킴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(ex 20</a:t>
                      </a:r>
                      <a:r>
                        <a:rPr lang="ko-KR" altLang="en-US" sz="1000" dirty="0" smtClean="0"/>
                        <a:t>초간 체력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상승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공격속도를 상승시켜줌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1,.2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1.5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대신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배의 피해를 입음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89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수류탄류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358602"/>
              </p:ext>
            </p:extLst>
          </p:nvPr>
        </p:nvGraphicFramePr>
        <p:xfrm>
          <a:off x="395536" y="1412776"/>
          <a:ext cx="8136904" cy="44602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다이너마이트 폭탄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강력한 </a:t>
                      </a:r>
                      <a:r>
                        <a:rPr lang="ko-KR" altLang="en-US" sz="1000" dirty="0" err="1" smtClean="0"/>
                        <a:t>데미지와</a:t>
                      </a:r>
                      <a:r>
                        <a:rPr lang="ko-KR" altLang="en-US" sz="1000" dirty="0" smtClean="0"/>
                        <a:t> 넓은 공격범위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설치된 자리 주변에 넓은 범위의 적들에게 상당한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줌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섬광탄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필드에 있는 </a:t>
                      </a:r>
                      <a:r>
                        <a:rPr lang="ko-KR" altLang="en-US" sz="1000" dirty="0" err="1" smtClean="0"/>
                        <a:t>몬스터들을</a:t>
                      </a:r>
                      <a:r>
                        <a:rPr lang="ko-KR" altLang="en-US" sz="1000" dirty="0" smtClean="0"/>
                        <a:t> 일시적으로 행동불능 상태로 </a:t>
                      </a:r>
                      <a:r>
                        <a:rPr lang="ko-KR" altLang="en-US" sz="1000" dirty="0" err="1" smtClean="0"/>
                        <a:t>만듬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가만있음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마비 지속시간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초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플레이어도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섬광효과주면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재미있을듯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화염병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바닥에 불을 깔아서 적이 </a:t>
                      </a:r>
                      <a:r>
                        <a:rPr lang="ko-KR" altLang="en-US" sz="1000" dirty="0" err="1" smtClean="0"/>
                        <a:t>오래머물경우</a:t>
                      </a:r>
                      <a:r>
                        <a:rPr lang="ko-KR" altLang="en-US" sz="1000" dirty="0" smtClean="0"/>
                        <a:t> 지속적으로 </a:t>
                      </a:r>
                      <a:r>
                        <a:rPr lang="ko-KR" altLang="en-US" sz="1000" dirty="0" err="1" smtClean="0"/>
                        <a:t>피해를줌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820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smtClean="0"/>
              <a:t>총 </a:t>
            </a:r>
            <a:r>
              <a:rPr lang="ko-KR" altLang="en-US" sz="2000" b="1" dirty="0" err="1" smtClean="0"/>
              <a:t>맞았을때</a:t>
            </a:r>
            <a:r>
              <a:rPr lang="ko-KR" altLang="en-US" sz="2000" b="1" dirty="0" smtClean="0"/>
              <a:t> 잠시 무적 필요 </a:t>
            </a:r>
            <a:r>
              <a:rPr lang="en-US" altLang="ko-KR" sz="2000" b="1" dirty="0" smtClean="0"/>
              <a:t>(0.5</a:t>
            </a:r>
            <a:r>
              <a:rPr lang="ko-KR" altLang="en-US" sz="2000" b="1" dirty="0" smtClean="0"/>
              <a:t>초 정도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아이템들 아이콘이 아주 간단했으면 좋겠음</a:t>
            </a:r>
            <a:r>
              <a:rPr lang="en-US" altLang="ko-KR" sz="2000" b="1" dirty="0" smtClean="0"/>
              <a:t>.(</a:t>
            </a:r>
            <a:r>
              <a:rPr lang="ko-KR" altLang="en-US" sz="2000" b="1" dirty="0" smtClean="0"/>
              <a:t>바로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효과를 알 수 있을 정도로</a:t>
            </a:r>
            <a:r>
              <a:rPr lang="en-US" altLang="ko-KR" sz="2000" b="1" dirty="0" smtClean="0"/>
              <a:t>), </a:t>
            </a:r>
            <a:r>
              <a:rPr lang="ko-KR" altLang="en-US" sz="2000" b="1" dirty="0" smtClean="0"/>
              <a:t>근처에 </a:t>
            </a:r>
            <a:r>
              <a:rPr lang="ko-KR" altLang="en-US" sz="2000" b="1" dirty="0" err="1" smtClean="0"/>
              <a:t>갔을때</a:t>
            </a:r>
            <a:r>
              <a:rPr lang="ko-KR" altLang="en-US" sz="2000" b="1" dirty="0" smtClean="0"/>
              <a:t> 설명을 </a:t>
            </a:r>
            <a:r>
              <a:rPr lang="ko-KR" altLang="en-US" sz="2000" b="1" dirty="0" err="1" smtClean="0"/>
              <a:t>달아주는것도</a:t>
            </a:r>
            <a:r>
              <a:rPr lang="ko-KR" altLang="en-US" sz="2000" b="1" dirty="0" smtClean="0"/>
              <a:t> 좋지만 바로 한눈에 느낌으로 알게 </a:t>
            </a:r>
            <a:r>
              <a:rPr lang="ko-KR" altLang="en-US" sz="2000" b="1" dirty="0" err="1" smtClean="0"/>
              <a:t>하는것이</a:t>
            </a:r>
            <a:r>
              <a:rPr lang="ko-KR" altLang="en-US" sz="2000" b="1" dirty="0" smtClean="0"/>
              <a:t> 훨씬 </a:t>
            </a:r>
            <a:r>
              <a:rPr lang="ko-KR" altLang="en-US" sz="2000" b="1" dirty="0" err="1" smtClean="0"/>
              <a:t>좋을듯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(ex </a:t>
            </a:r>
            <a:r>
              <a:rPr lang="ko-KR" altLang="en-US" sz="2000" b="1" dirty="0" smtClean="0"/>
              <a:t>건전의 체력회복용 하트는 반쪽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한 개 라서 정확히 체력이 몇 오를지 직관적으로 </a:t>
            </a:r>
            <a:r>
              <a:rPr lang="ko-KR" altLang="en-US" sz="2000" b="1" dirty="0" err="1" smtClean="0"/>
              <a:t>알수있음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err="1" smtClean="0"/>
              <a:t>배그의</a:t>
            </a:r>
            <a:r>
              <a:rPr lang="ko-KR" altLang="en-US" sz="2000" b="1" dirty="0" smtClean="0"/>
              <a:t> 가방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아머도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가방같은</a:t>
            </a:r>
            <a:r>
              <a:rPr lang="ko-KR" altLang="en-US" sz="2000" b="1" dirty="0" smtClean="0"/>
              <a:t> 경우는 </a:t>
            </a:r>
            <a:r>
              <a:rPr lang="ko-KR" altLang="en-US" sz="2000" b="1" dirty="0" err="1" smtClean="0"/>
              <a:t>세개의</a:t>
            </a:r>
            <a:r>
              <a:rPr lang="ko-KR" altLang="en-US" sz="2000" b="1" dirty="0" smtClean="0"/>
              <a:t> 크기가 다 달라서 </a:t>
            </a:r>
            <a:r>
              <a:rPr lang="ko-KR" altLang="en-US" sz="2000" b="1" dirty="0" err="1" smtClean="0"/>
              <a:t>어떤게</a:t>
            </a:r>
            <a:r>
              <a:rPr lang="ko-KR" altLang="en-US" sz="2000" b="1" dirty="0" smtClean="0"/>
              <a:t> 더 많이 </a:t>
            </a:r>
            <a:r>
              <a:rPr lang="ko-KR" altLang="en-US" sz="2000" b="1" dirty="0" err="1" smtClean="0"/>
              <a:t>담을수</a:t>
            </a:r>
            <a:r>
              <a:rPr lang="ko-KR" altLang="en-US" sz="2000" b="1" dirty="0" smtClean="0"/>
              <a:t> 있는 가방인지 한눈에 구별 가능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445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도둑스테이지</a:t>
            </a:r>
            <a:endParaRPr lang="en-US" altLang="ko-KR" b="1" dirty="0" smtClean="0"/>
          </a:p>
          <a:p>
            <a:r>
              <a:rPr lang="ko-KR" altLang="en-US" b="1" dirty="0" smtClean="0"/>
              <a:t>투명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순간이동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맞으면 아이템  </a:t>
            </a:r>
            <a:r>
              <a:rPr lang="ko-KR" altLang="en-US" b="1" dirty="0" smtClean="0"/>
              <a:t>훔침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건전의 </a:t>
            </a:r>
            <a:r>
              <a:rPr lang="ko-KR" altLang="en-US" b="1" dirty="0" err="1" smtClean="0"/>
              <a:t>유령몬스터</a:t>
            </a:r>
            <a:r>
              <a:rPr lang="ko-KR" altLang="en-US" b="1" dirty="0" smtClean="0"/>
              <a:t> 같은 패턴</a:t>
            </a:r>
            <a:r>
              <a:rPr lang="en-US" altLang="ko-KR" b="1" dirty="0" smtClean="0"/>
              <a:t>)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과학자 스테이지</a:t>
            </a:r>
            <a:endParaRPr lang="en-US" altLang="ko-KR" b="1" dirty="0" smtClean="0"/>
          </a:p>
          <a:p>
            <a:r>
              <a:rPr lang="ko-KR" altLang="en-US" b="1" dirty="0" err="1" smtClean="0"/>
              <a:t>포탑형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토르비온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유전자조작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헐크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변신할동안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못잡으면</a:t>
            </a:r>
            <a:r>
              <a:rPr lang="ko-KR" altLang="en-US" b="1" dirty="0" smtClean="0"/>
              <a:t> 변신함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화학무기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가스류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9286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1" y="2004785"/>
            <a:ext cx="8175436" cy="286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맵구조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7348" y="4215451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 별로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웨이브씩 적이 등장 합니다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5624" y="312283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보스</a:t>
            </a:r>
            <a:r>
              <a:rPr lang="ko-KR" altLang="en-US"/>
              <a:t>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37628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8384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5816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83968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5937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75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619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등장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종류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총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근접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보스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50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웨이브 형식으로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986" y="1600200"/>
            <a:ext cx="54040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860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콤보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잡을떄마다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콤보가</a:t>
            </a:r>
            <a:r>
              <a:rPr lang="ko-KR" altLang="en-US" dirty="0" smtClean="0"/>
              <a:t> 오름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피버</a:t>
            </a:r>
            <a:r>
              <a:rPr lang="ko-KR" altLang="en-US" dirty="0" smtClean="0"/>
              <a:t> 타임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이속빨라짐</a:t>
            </a:r>
            <a:endParaRPr lang="en-US" altLang="ko-KR" dirty="0" smtClean="0"/>
          </a:p>
          <a:p>
            <a:r>
              <a:rPr lang="en-US" altLang="ko-KR" dirty="0" smtClean="0"/>
              <a:t>20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총쏘는</a:t>
            </a:r>
            <a:r>
              <a:rPr lang="ko-KR" altLang="en-US" dirty="0" smtClean="0"/>
              <a:t> 속도 빨라짐</a:t>
            </a:r>
            <a:endParaRPr lang="en-US" altLang="ko-KR" dirty="0" smtClean="0"/>
          </a:p>
          <a:p>
            <a:r>
              <a:rPr lang="en-US" altLang="ko-KR" dirty="0" smtClean="0"/>
              <a:t>30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배로쏨</a:t>
            </a:r>
            <a:endParaRPr lang="en-US" altLang="ko-KR" dirty="0" smtClean="0"/>
          </a:p>
          <a:p>
            <a:r>
              <a:rPr lang="ko-KR" altLang="en-US" dirty="0" err="1" smtClean="0"/>
              <a:t>이런식으로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스토리모드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짧게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대신에 스토리 </a:t>
            </a:r>
            <a:r>
              <a:rPr lang="ko-KR" altLang="en-US" dirty="0" err="1" smtClean="0"/>
              <a:t>다깨면</a:t>
            </a:r>
            <a:r>
              <a:rPr lang="ko-KR" altLang="en-US" dirty="0" smtClean="0"/>
              <a:t> 캐릭터 하나 해금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도전모드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25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보스가 과학자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몬스터들이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과학자가 감옥 쥐들로 실험해서 이상해진 애들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보스는 </a:t>
            </a:r>
            <a:r>
              <a:rPr lang="ko-KR" altLang="en-US" dirty="0" err="1" smtClean="0"/>
              <a:t>죄수들중에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대빵</a:t>
            </a:r>
            <a:r>
              <a:rPr lang="ko-KR" altLang="en-US" dirty="0" smtClean="0"/>
              <a:t> 죄수들만 나오는 스테이지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로봇스테이지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어려운스테이지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보안로봇들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무장한 경비원들 나오는 스테이지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부자들 갇힌 감옥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밝은느낌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아이템잘나옴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6.</a:t>
            </a:r>
            <a:r>
              <a:rPr lang="ko-KR" altLang="en-US" dirty="0" smtClean="0"/>
              <a:t>최종보스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err="1" smtClean="0"/>
              <a:t>군범죄자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여러가지총을씀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전략</a:t>
            </a:r>
            <a:r>
              <a:rPr lang="ko-KR" altLang="en-US" dirty="0" err="1"/>
              <a:t>씀</a:t>
            </a:r>
            <a:r>
              <a:rPr lang="en-US" altLang="ko-KR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7753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아잉템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지뢰</a:t>
            </a:r>
            <a:endParaRPr lang="en-US" altLang="ko-KR" b="1" dirty="0" smtClean="0"/>
          </a:p>
          <a:p>
            <a:r>
              <a:rPr lang="ko-KR" altLang="en-US" b="1" dirty="0" err="1" smtClean="0"/>
              <a:t>터렛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총쏘는거</a:t>
            </a:r>
            <a:endParaRPr lang="en-US" altLang="ko-KR" b="1" dirty="0" smtClean="0"/>
          </a:p>
          <a:p>
            <a:r>
              <a:rPr lang="ko-KR" altLang="en-US" b="1" dirty="0" err="1" smtClean="0"/>
              <a:t>회복약</a:t>
            </a:r>
            <a:endParaRPr lang="en-US" altLang="ko-KR" b="1" dirty="0" smtClean="0"/>
          </a:p>
          <a:p>
            <a:r>
              <a:rPr lang="ko-KR" altLang="en-US" b="1" dirty="0" smtClean="0"/>
              <a:t>갑옷 </a:t>
            </a:r>
            <a:r>
              <a:rPr lang="en-US" altLang="ko-KR" b="1" dirty="0" smtClean="0"/>
              <a:t>(1,2,3)</a:t>
            </a:r>
          </a:p>
          <a:p>
            <a:r>
              <a:rPr lang="ko-KR" altLang="en-US" b="1" dirty="0" smtClean="0"/>
              <a:t>총알 </a:t>
            </a:r>
            <a:r>
              <a:rPr lang="en-US" altLang="ko-KR" b="1" dirty="0" smtClean="0"/>
              <a:t>(1,2,3 </a:t>
            </a:r>
            <a:r>
              <a:rPr lang="ko-KR" altLang="en-US" b="1" dirty="0" smtClean="0"/>
              <a:t>단계</a:t>
            </a:r>
            <a:r>
              <a:rPr lang="en-US" altLang="ko-KR" b="1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876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회복류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719616"/>
              </p:ext>
            </p:extLst>
          </p:nvPr>
        </p:nvGraphicFramePr>
        <p:xfrm>
          <a:off x="395536" y="1412776"/>
          <a:ext cx="8136904" cy="4282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방어막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플레이어가 입는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보호해줌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데미지</a:t>
                      </a:r>
                      <a:r>
                        <a:rPr lang="ko-KR" altLang="en-US" sz="1000" dirty="0" smtClean="0"/>
                        <a:t> 입으면 </a:t>
                      </a:r>
                      <a:r>
                        <a:rPr lang="ko-KR" altLang="en-US" sz="1000" dirty="0" err="1" smtClean="0"/>
                        <a:t>빨리깨짐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구급상자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체력두칸회복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알약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체력한칸회복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방탄테이프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특수테입으로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아머를</a:t>
                      </a:r>
                      <a:r>
                        <a:rPr lang="ko-KR" altLang="en-US" sz="1000" dirty="0" smtClean="0"/>
                        <a:t> 한 칸</a:t>
                      </a:r>
                      <a:r>
                        <a:rPr lang="ko-KR" altLang="en-US" sz="1000" baseline="0" dirty="0" smtClean="0"/>
                        <a:t> 치료 해줌</a:t>
                      </a:r>
                      <a:r>
                        <a:rPr lang="en-US" altLang="ko-KR" sz="1000" baseline="0" dirty="0" smtClean="0"/>
                        <a:t>. </a:t>
                      </a:r>
                      <a:r>
                        <a:rPr lang="ko-KR" altLang="en-US" sz="1000" baseline="0" dirty="0" smtClean="0"/>
                        <a:t>레벨 </a:t>
                      </a:r>
                      <a:r>
                        <a:rPr lang="en-US" altLang="ko-KR" sz="1000" baseline="0" dirty="0" smtClean="0"/>
                        <a:t>2 </a:t>
                      </a:r>
                      <a:r>
                        <a:rPr lang="ko-KR" altLang="en-US" sz="1000" baseline="0" dirty="0" smtClean="0"/>
                        <a:t>방탄부터 수리가능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아머를</a:t>
                      </a:r>
                      <a:r>
                        <a:rPr lang="ko-KR" altLang="en-US" sz="1000" dirty="0" smtClean="0"/>
                        <a:t> 어떤 방식으로 할지 </a:t>
                      </a:r>
                      <a:r>
                        <a:rPr lang="ko-KR" altLang="en-US" sz="1000" dirty="0" err="1" smtClean="0"/>
                        <a:t>정해야함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80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탄약류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791936"/>
              </p:ext>
            </p:extLst>
          </p:nvPr>
        </p:nvGraphicFramePr>
        <p:xfrm>
          <a:off x="395536" y="1412776"/>
          <a:ext cx="8136904" cy="4130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기관단총에도 사용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권총탄을</a:t>
                      </a:r>
                      <a:r>
                        <a:rPr lang="ko-KR" altLang="en-US" sz="1000" dirty="0" smtClean="0"/>
                        <a:t> 기관단총에도 </a:t>
                      </a:r>
                      <a:r>
                        <a:rPr lang="ko-KR" altLang="en-US" sz="1000" dirty="0" err="1" smtClean="0"/>
                        <a:t>쓴다는게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이상한듯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폭발탄약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폭탄발사류무기탄약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총알은 여러 개 만들지 말죠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건전방식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하는게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좋을듯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너무복잡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17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443</Words>
  <Application>Microsoft Office PowerPoint</Application>
  <PresentationFormat>화면 슬라이드 쇼(4:3)</PresentationFormat>
  <Paragraphs>119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1층 </vt:lpstr>
      <vt:lpstr>PowerPoint 프레젠테이션</vt:lpstr>
      <vt:lpstr>PowerPoint 프레젠테이션</vt:lpstr>
      <vt:lpstr>스테이지2는 웨이브 형식으로</vt:lpstr>
      <vt:lpstr>콤보</vt:lpstr>
      <vt:lpstr>스테이지</vt:lpstr>
      <vt:lpstr>아잉템</vt:lpstr>
      <vt:lpstr>회복류</vt:lpstr>
      <vt:lpstr>탄약류</vt:lpstr>
      <vt:lpstr>유틸</vt:lpstr>
      <vt:lpstr>수류탄류</vt:lpstr>
      <vt:lpstr>기타의견</vt:lpstr>
      <vt:lpstr>몬스터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1층 등장 몬스터 종류 :  총1 근접 1</dc:title>
  <dc:creator>Windows 사용자</dc:creator>
  <cp:lastModifiedBy>Windows 사용자</cp:lastModifiedBy>
  <cp:revision>34</cp:revision>
  <dcterms:created xsi:type="dcterms:W3CDTF">2017-08-14T14:30:50Z</dcterms:created>
  <dcterms:modified xsi:type="dcterms:W3CDTF">2017-10-09T06:09:35Z</dcterms:modified>
</cp:coreProperties>
</file>