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64" r:id="rId14"/>
    <p:sldId id="272" r:id="rId15"/>
    <p:sldId id="273" r:id="rId16"/>
    <p:sldId id="275" r:id="rId17"/>
    <p:sldId id="279" r:id="rId18"/>
    <p:sldId id="276" r:id="rId19"/>
    <p:sldId id="278" r:id="rId20"/>
    <p:sldId id="280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96574"/>
              </p:ext>
            </p:extLst>
          </p:nvPr>
        </p:nvGraphicFramePr>
        <p:xfrm>
          <a:off x="395536" y="1412776"/>
          <a:ext cx="8136904" cy="435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58602"/>
              </p:ext>
            </p:extLst>
          </p:nvPr>
        </p:nvGraphicFramePr>
        <p:xfrm>
          <a:off x="395536" y="1412776"/>
          <a:ext cx="8136904" cy="4460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암살자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??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3.??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633940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방탄테이프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특수테입으로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한 칸</a:t>
                      </a:r>
                      <a:r>
                        <a:rPr lang="ko-KR" altLang="en-US" sz="1000" baseline="0" dirty="0" smtClean="0"/>
                        <a:t> 치료 해줌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레벨 </a:t>
                      </a:r>
                      <a:r>
                        <a:rPr lang="en-US" altLang="ko-KR" sz="1000" baseline="0" dirty="0" smtClean="0"/>
                        <a:t>2 </a:t>
                      </a:r>
                      <a:r>
                        <a:rPr lang="ko-KR" altLang="en-US" sz="1000" baseline="0" dirty="0" smtClean="0"/>
                        <a:t>방탄부터 수리가능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아머를</a:t>
                      </a:r>
                      <a:r>
                        <a:rPr lang="ko-KR" altLang="en-US" sz="1000" dirty="0" smtClean="0"/>
                        <a:t> 어떤 방식으로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062"/>
              </p:ext>
            </p:extLst>
          </p:nvPr>
        </p:nvGraphicFramePr>
        <p:xfrm>
          <a:off x="395536" y="1412776"/>
          <a:ext cx="813690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폭탄발사류무기탄약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총알어떻게할지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538</Words>
  <Application>Microsoft Office PowerPoint</Application>
  <PresentationFormat>화면 슬라이드 쇼(4:3)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몬스터</vt:lpstr>
      <vt:lpstr>암살자스테이지</vt:lpstr>
      <vt:lpstr>암살자스테이지</vt:lpstr>
      <vt:lpstr>암살자스테이지</vt:lpstr>
      <vt:lpstr>암살자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46</cp:revision>
  <dcterms:created xsi:type="dcterms:W3CDTF">2017-08-14T14:30:50Z</dcterms:created>
  <dcterms:modified xsi:type="dcterms:W3CDTF">2017-10-10T10:30:54Z</dcterms:modified>
</cp:coreProperties>
</file>