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5" r:id="rId25"/>
    <p:sldId id="286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%3A%2F%2Fcamdencc.deviantart.com%2Fart%2F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smtClean="0"/>
              <a:t>  총알회피용으로 </a:t>
            </a:r>
            <a:r>
              <a:rPr lang="ko-KR" altLang="en-US" sz="2000" b="1" dirty="0" smtClean="0"/>
              <a:t>사용가능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777</Words>
  <Application>Microsoft Office PowerPoint</Application>
  <PresentationFormat>화면 슬라이드 쇼(4:3)</PresentationFormat>
  <Paragraphs>210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신무기</vt:lpstr>
      <vt:lpstr>신무기</vt:lpstr>
      <vt:lpstr>패시브 아이템 (플레이어마다 1개씩 소유 가능)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83</cp:revision>
  <dcterms:created xsi:type="dcterms:W3CDTF">2017-08-14T14:30:50Z</dcterms:created>
  <dcterms:modified xsi:type="dcterms:W3CDTF">2017-10-17T10:46:48Z</dcterms:modified>
</cp:coreProperties>
</file>