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64" r:id="rId15"/>
    <p:sldId id="272" r:id="rId16"/>
    <p:sldId id="273" r:id="rId17"/>
    <p:sldId id="275" r:id="rId18"/>
    <p:sldId id="279" r:id="rId19"/>
    <p:sldId id="276" r:id="rId20"/>
    <p:sldId id="278" r:id="rId21"/>
    <p:sldId id="28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48244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81581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062"/>
              </p:ext>
            </p:extLst>
          </p:nvPr>
        </p:nvGraphicFramePr>
        <p:xfrm>
          <a:off x="395536" y="1412776"/>
          <a:ext cx="813690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폭탄발사류무기탄약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총알어떻게할지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576</Words>
  <Application>Microsoft Office PowerPoint</Application>
  <PresentationFormat>화면 슬라이드 쇼(4:3)</PresentationFormat>
  <Paragraphs>167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57</cp:revision>
  <dcterms:created xsi:type="dcterms:W3CDTF">2017-08-14T14:30:50Z</dcterms:created>
  <dcterms:modified xsi:type="dcterms:W3CDTF">2017-10-12T18:06:56Z</dcterms:modified>
</cp:coreProperties>
</file>