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284" r:id="rId50"/>
    <p:sldId id="288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idle</a:t>
            </a:r>
            <a:r>
              <a:rPr lang="en-US" altLang="ko-KR" sz="1200" dirty="0" smtClean="0"/>
              <a:t>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자동조</a:t>
            </a:r>
            <a:r>
              <a:rPr lang="ko-KR" altLang="en-US" b="1" dirty="0"/>
              <a:t>준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</a:t>
            </a:r>
            <a:r>
              <a:rPr lang="ko-KR" altLang="en-US" dirty="0" err="1" smtClean="0"/>
              <a:t>안만들어진</a:t>
            </a:r>
            <a:r>
              <a:rPr lang="ko-KR" altLang="en-US" dirty="0" smtClean="0"/>
              <a:t>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cardcase,pmp45,basic sniper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3062</Words>
  <Application>Microsoft Office PowerPoint</Application>
  <PresentationFormat>화면 슬라이드 쇼(4:3)</PresentationFormat>
  <Paragraphs>715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안만들어진 것들 현재 발견된것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268</cp:revision>
  <dcterms:created xsi:type="dcterms:W3CDTF">2017-08-14T14:30:50Z</dcterms:created>
  <dcterms:modified xsi:type="dcterms:W3CDTF">2017-11-18T13:11:32Z</dcterms:modified>
</cp:coreProperties>
</file>