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82" r:id="rId15"/>
    <p:sldId id="264" r:id="rId16"/>
    <p:sldId id="272" r:id="rId17"/>
    <p:sldId id="273" r:id="rId18"/>
    <p:sldId id="275" r:id="rId19"/>
    <p:sldId id="279" r:id="rId20"/>
    <p:sldId id="276" r:id="rId21"/>
    <p:sldId id="278" r:id="rId22"/>
    <p:sldId id="280" r:id="rId23"/>
    <p:sldId id="283" r:id="rId24"/>
    <p:sldId id="285" r:id="rId25"/>
    <p:sldId id="286" r:id="rId26"/>
    <p:sldId id="28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%3A%2F%2Fwww.dreamstime.com%2Froyalty-free-stock-image-pixel-elephant-image28064506&amp;psig=AOvVaw3jBMzv5RI9a26Hw_psL6JQ&amp;ust=1508322712651001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6167"/>
              </p:ext>
            </p:extLst>
          </p:nvPr>
        </p:nvGraphicFramePr>
        <p:xfrm>
          <a:off x="395536" y="1412776"/>
          <a:ext cx="8136904" cy="4333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smtClean="0"/>
              <a:t>  총알회피용으로 </a:t>
            </a:r>
            <a:r>
              <a:rPr lang="ko-KR" altLang="en-US" sz="2000" b="1" dirty="0" smtClean="0"/>
              <a:t>사용가능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err="1" smtClean="0"/>
              <a:t>안고다니면서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총쏘면</a:t>
            </a:r>
            <a:r>
              <a:rPr lang="ko-KR" altLang="en-US" b="1" dirty="0" smtClean="0"/>
              <a:t> 코로 </a:t>
            </a:r>
            <a:r>
              <a:rPr lang="ko-KR" altLang="en-US" b="1" dirty="0" err="1" smtClean="0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활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270" y="2126010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919" y="3566771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smtClean="0"/>
              <a:t>)</a:t>
            </a:r>
            <a:endParaRPr lang="en-US" altLang="ko-KR" b="1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4" y="2578800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763</Words>
  <Application>Microsoft Office PowerPoint</Application>
  <PresentationFormat>화면 슬라이드 쇼(4:3)</PresentationFormat>
  <Paragraphs>208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신무기</vt:lpstr>
      <vt:lpstr>신무기</vt:lpstr>
      <vt:lpstr>신무기</vt:lpstr>
      <vt:lpstr>패시브 아이템 (플레이어마다 1개씩 소유 가능)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78</cp:revision>
  <dcterms:created xsi:type="dcterms:W3CDTF">2017-08-14T14:30:50Z</dcterms:created>
  <dcterms:modified xsi:type="dcterms:W3CDTF">2017-10-17T10:42:04Z</dcterms:modified>
</cp:coreProperties>
</file>