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PigStatue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충전됨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구현하는데 </a:t>
            </a:r>
            <a:r>
              <a:rPr lang="ko-KR" altLang="en-US" b="1" dirty="0" err="1">
                <a:solidFill>
                  <a:srgbClr val="FF0000"/>
                </a:solidFill>
              </a:rPr>
              <a:t>너무오래걸리고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너무 </a:t>
            </a:r>
            <a:r>
              <a:rPr lang="ko-KR" altLang="en-US" b="1" dirty="0" smtClean="0">
                <a:solidFill>
                  <a:srgbClr val="FF0000"/>
                </a:solidFill>
              </a:rPr>
              <a:t>복잡함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삭제 하죠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(love </a:t>
            </a:r>
            <a:r>
              <a:rPr lang="ko-KR" altLang="en-US" b="1" dirty="0" smtClean="0">
                <a:solidFill>
                  <a:srgbClr val="FF0000"/>
                </a:solidFill>
              </a:rPr>
              <a:t>보다는 </a:t>
            </a:r>
            <a:r>
              <a:rPr lang="en-US" altLang="ko-KR" b="1" dirty="0" smtClean="0">
                <a:solidFill>
                  <a:srgbClr val="FF0000"/>
                </a:solidFill>
              </a:rPr>
              <a:t>heart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Gun</a:t>
            </a:r>
            <a:r>
              <a:rPr lang="en-US" altLang="ko-KR" b="1" dirty="0" smtClean="0"/>
              <a:t>:(50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공격시마다</a:t>
            </a:r>
            <a:r>
              <a:rPr lang="ko-KR" altLang="en-US" b="1" dirty="0" smtClean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AutoAim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3238</Words>
  <Application>Microsoft Office PowerPoint</Application>
  <PresentationFormat>화면 슬라이드 쇼(4:3)</PresentationFormat>
  <Paragraphs>769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333</cp:revision>
  <dcterms:created xsi:type="dcterms:W3CDTF">2017-08-14T14:30:50Z</dcterms:created>
  <dcterms:modified xsi:type="dcterms:W3CDTF">2017-11-23T14:51:46Z</dcterms:modified>
</cp:coreProperties>
</file>