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11" r:id="rId36"/>
    <p:sldId id="312" r:id="rId37"/>
    <p:sldId id="316" r:id="rId38"/>
    <p:sldId id="318" r:id="rId39"/>
    <p:sldId id="320" r:id="rId40"/>
    <p:sldId id="321" r:id="rId41"/>
    <p:sldId id="322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25" r:id="rId50"/>
    <p:sldId id="326" r:id="rId51"/>
    <p:sldId id="287" r:id="rId52"/>
    <p:sldId id="291" r:id="rId53"/>
    <p:sldId id="290" r:id="rId54"/>
    <p:sldId id="292" r:id="rId55"/>
    <p:sldId id="293" r:id="rId56"/>
    <p:sldId id="294" r:id="rId57"/>
    <p:sldId id="297" r:id="rId58"/>
    <p:sldId id="314" r:id="rId59"/>
    <p:sldId id="315" r:id="rId60"/>
    <p:sldId id="317" r:id="rId61"/>
    <p:sldId id="319" r:id="rId62"/>
    <p:sldId id="323" r:id="rId63"/>
    <p:sldId id="324" r:id="rId64"/>
    <p:sldId id="327" r:id="rId65"/>
    <p:sldId id="330" r:id="rId66"/>
    <p:sldId id="328" r:id="rId67"/>
    <p:sldId id="329" r:id="rId68"/>
    <p:sldId id="331" r:id="rId6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8" autoAdjust="0"/>
    <p:restoredTop sz="94660"/>
  </p:normalViewPr>
  <p:slideViewPr>
    <p:cSldViewPr>
      <p:cViewPr>
        <p:scale>
          <a:sx n="100" d="100"/>
          <a:sy n="100" d="100"/>
        </p:scale>
        <p:origin x="-4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jpeg"/><Relationship Id="rId4" Type="http://schemas.openxmlformats.org/officeDocument/2006/relationships/image" Target="../media/image10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1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119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ㅇ</a:t>
            </a:r>
            <a:r>
              <a:rPr lang="en-US" altLang="ko-KR" b="1" dirty="0"/>
              <a:t>) (</a:t>
            </a:r>
            <a:r>
              <a:rPr lang="ko-KR" altLang="en-US" b="1" dirty="0"/>
              <a:t>상대방 무기 반사시켜서 반대로 </a:t>
            </a:r>
            <a:r>
              <a:rPr lang="ko-KR" altLang="en-US" b="1" dirty="0" err="1"/>
              <a:t>데미지줌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코뿔소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독침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기린목검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떄릴때</a:t>
            </a:r>
            <a:r>
              <a:rPr lang="ko-KR" altLang="en-US" b="1" dirty="0" smtClean="0"/>
              <a:t> 눈이 </a:t>
            </a:r>
            <a:r>
              <a:rPr lang="en-US" altLang="ko-KR" b="1" smtClean="0"/>
              <a:t>x v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068960"/>
            <a:ext cx="1614412" cy="16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365" y="1871663"/>
            <a:ext cx="1314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샷건총소리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자판날라가게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365" y="3947517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115819" y="3182700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알낳는닭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알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알터지는거</a:t>
            </a:r>
            <a:r>
              <a:rPr lang="ko-KR" altLang="en-US" b="1" dirty="0" smtClean="0"/>
              <a:t> 필요</a:t>
            </a:r>
            <a:r>
              <a:rPr lang="en-US" altLang="ko-KR" b="1" dirty="0" smtClean="0"/>
              <a:t>)v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80728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4221088"/>
            <a:ext cx="2718023" cy="91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r>
              <a:rPr lang="ko-KR" altLang="en-US" sz="2400" b="1" dirty="0" err="1" smtClean="0"/>
              <a:t>프레데터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오른쪽 어깨 미사일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어깨 바주카 종류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포커 </a:t>
            </a:r>
            <a:r>
              <a:rPr lang="ko-KR" altLang="en-US" sz="2400" b="1" dirty="0"/>
              <a:t>카드케이스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카드날림 카드 기호에 따라 </a:t>
            </a:r>
            <a:r>
              <a:rPr lang="ko-KR" altLang="en-US" sz="2400" b="1" dirty="0" err="1"/>
              <a:t>데미지</a:t>
            </a:r>
            <a:r>
              <a:rPr lang="ko-KR" altLang="en-US" sz="2400" b="1" dirty="0"/>
              <a:t> 다름 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가오갤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/>
              <a:t>욘두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관통화살</a:t>
            </a:r>
            <a:r>
              <a:rPr lang="en-US" altLang="ko" sz="2400" b="1" dirty="0"/>
              <a:t>-</a:t>
            </a:r>
            <a:r>
              <a:rPr lang="ko-KR" altLang="en-US" sz="2400" b="1" dirty="0"/>
              <a:t>디테일</a:t>
            </a:r>
            <a:r>
              <a:rPr lang="en-US" altLang="ko" sz="2400" b="1" dirty="0" smtClean="0"/>
              <a:t>) </a:t>
            </a:r>
            <a:r>
              <a:rPr lang="ko-KR" altLang="en-US" sz="2400" b="1" dirty="0" err="1" smtClean="0"/>
              <a:t>가까운애들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한마리씩</a:t>
            </a:r>
            <a:r>
              <a:rPr lang="ko-KR" altLang="en-US" sz="2400" b="1" dirty="0" smtClean="0"/>
              <a:t> 따라가면서 맞추게 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빨간줄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트레일</a:t>
            </a:r>
            <a:r>
              <a:rPr lang="en-US" altLang="ko-KR" sz="2400" b="1" dirty="0" smtClean="0"/>
              <a:t>)v</a:t>
            </a:r>
            <a:endParaRPr lang="en-US" altLang="ko" sz="2400" b="1" dirty="0" smtClean="0"/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손가락총</a:t>
            </a:r>
            <a:r>
              <a:rPr lang="en-US" altLang="ko" sz="2400" b="1" dirty="0" smtClean="0"/>
              <a:t>(</a:t>
            </a:r>
            <a:r>
              <a:rPr lang="ko-KR" altLang="en-US" sz="2400" b="1" dirty="0" smtClean="0"/>
              <a:t>사람목소</a:t>
            </a:r>
            <a:r>
              <a:rPr lang="ko-KR" altLang="en-US" sz="2400" b="1" dirty="0"/>
              <a:t>리</a:t>
            </a:r>
            <a:r>
              <a:rPr lang="en-US" altLang="ko" sz="2400" b="1" dirty="0"/>
              <a:t>) (</a:t>
            </a:r>
            <a:r>
              <a:rPr lang="ko-KR" altLang="en-US" sz="2400" b="1" dirty="0"/>
              <a:t>히트스캔</a:t>
            </a:r>
            <a:r>
              <a:rPr lang="en-US" altLang="ko-KR" sz="2400" b="1" dirty="0" smtClean="0"/>
              <a:t>)v</a:t>
            </a:r>
            <a:endParaRPr lang="en-US" altLang="ko" sz="2400" b="1" dirty="0"/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둠 </a:t>
            </a:r>
            <a:r>
              <a:rPr lang="en-US" altLang="ko" sz="2400" b="1" dirty="0"/>
              <a:t>BFG(</a:t>
            </a:r>
            <a:r>
              <a:rPr lang="ko-KR" altLang="en-US" sz="2400" b="1" dirty="0"/>
              <a:t>총알을 날리면 </a:t>
            </a:r>
            <a:r>
              <a:rPr lang="ko-KR" altLang="en-US" sz="2400" b="1" dirty="0" err="1" smtClean="0"/>
              <a:t>데미지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번개 </a:t>
            </a:r>
            <a:r>
              <a:rPr lang="ko-KR" altLang="en-US" sz="2400" b="1" dirty="0" err="1" smtClean="0"/>
              <a:t>스프라이트</a:t>
            </a:r>
            <a:r>
              <a:rPr lang="en-US" altLang="ko" sz="2400" b="1" dirty="0"/>
              <a:t>,</a:t>
            </a:r>
            <a:r>
              <a:rPr lang="ko-KR" altLang="en-US" sz="2400" b="1" dirty="0"/>
              <a:t>동그라미 </a:t>
            </a:r>
            <a:r>
              <a:rPr lang="ko-KR" altLang="en-US" sz="2400" b="1" dirty="0" smtClean="0"/>
              <a:t>총알</a:t>
            </a:r>
            <a:r>
              <a:rPr lang="en-US" altLang="ko-KR" sz="2400" b="1" dirty="0" smtClean="0"/>
              <a:t>)v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err="1"/>
              <a:t>뿅망치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지진 일어나고 랜덤 적들한테 바위 날아옴</a:t>
            </a:r>
            <a:r>
              <a:rPr lang="en-US" altLang="ko" sz="2400" b="1" dirty="0" smtClean="0"/>
              <a:t>)v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바람으로 적들 밀어냄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선풍기총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  <a:endParaRPr lang="en-US" altLang="ko" sz="2400" dirty="0" smtClean="0"/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  <a:r>
              <a:rPr lang="ko-KR" altLang="en-US" sz="2400" dirty="0" err="1" smtClean="0"/>
              <a:t>화상아니면독</a:t>
            </a:r>
            <a:endParaRPr lang="en-US" altLang="ko" sz="2400" dirty="0" smtClean="0"/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샷건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ko-KR" altLang="en-US" sz="2400" dirty="0" err="1" smtClean="0"/>
              <a:t>벽튕기기</a:t>
            </a:r>
            <a:r>
              <a:rPr lang="en-US" altLang="ko" sz="2400" dirty="0" smtClean="0"/>
              <a:t>), </a:t>
            </a:r>
            <a:r>
              <a:rPr lang="ko-KR" altLang="en-US" sz="2400" dirty="0" smtClean="0"/>
              <a:t>흰 노 빨</a:t>
            </a:r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룰렛머신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아이템</a:t>
            </a:r>
            <a:r>
              <a:rPr lang="en-US" altLang="ko-KR" sz="2400" dirty="0" smtClean="0">
                <a:solidFill>
                  <a:srgbClr val="FF0000"/>
                </a:solidFill>
              </a:rPr>
              <a:t>?)</a:t>
            </a:r>
            <a:endParaRPr lang="en-US" altLang="ko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폭탄총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다이너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마이트</a:t>
            </a:r>
            <a:r>
              <a:rPr lang="ko-KR" altLang="en-US" sz="2400" dirty="0" smtClean="0">
                <a:solidFill>
                  <a:srgbClr val="FF0000"/>
                </a:solidFill>
              </a:rPr>
              <a:t> 발사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b="1" dirty="0" smtClean="0"/>
              <a:t>포신 바주카</a:t>
            </a:r>
            <a:r>
              <a:rPr lang="en-US" altLang="ko-KR" sz="2400" b="1" dirty="0" smtClean="0"/>
              <a:t>v</a:t>
            </a:r>
            <a:endParaRPr lang="ko-KR" altLang="en-US" sz="2400" b="1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러버덕총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러버덕</a:t>
            </a:r>
            <a:r>
              <a:rPr lang="ko-KR" altLang="en-US" sz="2400" dirty="0" smtClean="0">
                <a:solidFill>
                  <a:srgbClr val="FF0000"/>
                </a:solidFill>
              </a:rPr>
              <a:t> 오리가 발사됨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날아가면서 점점 오리가 커짐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폭발무기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>
                <a:solidFill>
                  <a:srgbClr val="FF0000"/>
                </a:solidFill>
              </a:rPr>
              <a:t>고스트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버스터즈</a:t>
            </a:r>
            <a:r>
              <a:rPr lang="ko-KR" altLang="en-US" sz="2400" dirty="0">
                <a:solidFill>
                  <a:srgbClr val="FF0000"/>
                </a:solidFill>
              </a:rPr>
              <a:t> 청소기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꾹눌러서</a:t>
            </a:r>
            <a:r>
              <a:rPr lang="ko-KR" altLang="en-US" sz="2400" dirty="0" smtClean="0">
                <a:solidFill>
                  <a:srgbClr val="FF0000"/>
                </a:solidFill>
              </a:rPr>
              <a:t> 총알을 흡수하고 떼면 흡수한 개수만큼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>
                <a:solidFill>
                  <a:srgbClr val="FF0000"/>
                </a:solidFill>
              </a:rPr>
              <a:t> 올라간 총알 하나를 발사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폭발석궁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그냥 일반석궁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직</a:t>
            </a:r>
            <a:r>
              <a:rPr lang="ko-KR" altLang="en-US" sz="2400" dirty="0"/>
              <a:t>선</a:t>
            </a:r>
            <a:r>
              <a:rPr lang="ko-KR" altLang="en-US" sz="2400" dirty="0" smtClean="0"/>
              <a:t>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화승총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저격총</a:t>
            </a:r>
            <a:r>
              <a:rPr lang="ko-KR" altLang="en-US" sz="2400" dirty="0" smtClean="0">
                <a:solidFill>
                  <a:srgbClr val="FF0000"/>
                </a:solidFill>
              </a:rPr>
              <a:t> 같은 개념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한발 한발 타이밍이 길음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약한 폭발무기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얼음총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맞추면 일시적으로 얼려서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멈추게함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세상에서 제일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작은총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콜리브리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총알수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1000</a:t>
            </a:r>
            <a:r>
              <a:rPr lang="ko-KR" altLang="en-US" sz="2400" dirty="0" smtClean="0">
                <a:solidFill>
                  <a:srgbClr val="FF0000"/>
                </a:solidFill>
              </a:rPr>
              <a:t>발이고 반동도 없고 일반권총보다 연사속도도 빠르지만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데미지가</a:t>
            </a:r>
            <a:r>
              <a:rPr lang="ko-KR" altLang="en-US" sz="2400" dirty="0" smtClean="0">
                <a:solidFill>
                  <a:srgbClr val="FF0000"/>
                </a:solidFill>
              </a:rPr>
              <a:t> 정말 콩알 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664" y="1268760"/>
            <a:ext cx="8939336" cy="4525963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부메랑 처럼 날아가서 때리고 추가로 번개 </a:t>
            </a:r>
            <a:r>
              <a:rPr lang="ko-KR" altLang="en-US" sz="2400" dirty="0" err="1" smtClean="0"/>
              <a:t>데미지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Or </a:t>
            </a:r>
            <a:r>
              <a:rPr lang="ko-KR" altLang="en-US" sz="2400" dirty="0" smtClean="0"/>
              <a:t>그냥 휘두르면 방안에 있는 애들 전부다 번개 </a:t>
            </a:r>
            <a:r>
              <a:rPr lang="ko-KR" altLang="en-US" sz="2400" smtClean="0"/>
              <a:t>데미지</a:t>
            </a:r>
            <a:r>
              <a:rPr lang="en-US" altLang="ko-KR" sz="2400" smtClean="0"/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느린</a:t>
            </a:r>
            <a:r>
              <a:rPr lang="en-US" altLang="ko-KR" sz="2400" dirty="0" err="1" smtClean="0"/>
              <a:t>ar</a:t>
            </a:r>
            <a:endParaRPr lang="en-US" altLang="ko-KR" sz="2400" dirty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도너츠총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도너츠모양</a:t>
            </a:r>
            <a:r>
              <a:rPr lang="ko-KR" altLang="en-US" sz="2400" dirty="0" smtClean="0">
                <a:solidFill>
                  <a:srgbClr val="FF0000"/>
                </a:solidFill>
              </a:rPr>
              <a:t> 탄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dirty="0" smtClean="0"/>
              <a:t>)(</a:t>
            </a:r>
            <a:r>
              <a:rPr lang="ko-KR" altLang="en-US" sz="2400" dirty="0" err="1" smtClean="0"/>
              <a:t>봄버맨</a:t>
            </a:r>
            <a:r>
              <a:rPr lang="ko-KR" altLang="en-US" sz="2400" dirty="0" smtClean="0"/>
              <a:t> 참고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C:\Users\Administrator\Desktop\EscapeJail\EscapeJail\Assets\Resources\Sprites\Icons\H249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8" y="14127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12540" y="198125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:H249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:m249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0" name="Picture 3" descr="C:\Users\Administrator\Desktop\EscapeJail\EscapeJail\Assets\Resources\Sprites\Icons\HWMMG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81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195736" y="19877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:HWMMG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:LWMMG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2" name="Picture 4" descr="C:\Users\Administrator\Desktop\my_friends\work\escapejail\resource\weapon\new\dragon\drago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47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991000" y="19812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Dragunoob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:SVD </a:t>
            </a:r>
            <a:r>
              <a:rPr lang="ko-KR" altLang="en-US" sz="1200" dirty="0" err="1" smtClean="0"/>
              <a:t>드라구노프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4" name="Picture 5" descr="C:\Users\Administrator\Desktop\my_friends\work\escapejail\resource\weapon\new\mtw\mt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4" y="143083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2160" y="19812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mtw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ntw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6" name="Picture 6" descr="C:\Users\Administrator\Desktop\my_friends\work\escapejail\resource\weapon\new\pmp45\pmp45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270892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1254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:PMP45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8" name="Picture 7" descr="C:\Users\Administrator\Desktop\my_friends\work\escapejail\resource\weapon\new\pp900\pp900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48" y="28499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95736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:PP900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:p90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20" name="Picture 8" descr="C:\Users\Administrator\Desktop\my_friends\work\escapejail\resource\weapon\new\war2000\war200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74" y="285561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3561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:war2000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:wa2000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car988\car988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4" y="28148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5212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:car988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:kar98k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K2G\K2G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7" y="44618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83568" y="53732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:K2G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:KSG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펌프액션 </a:t>
            </a:r>
            <a:r>
              <a:rPr lang="ko-KR" altLang="en-US" sz="1200" dirty="0" err="1" smtClean="0"/>
              <a:t>샷건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saigon120\saigon120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71" y="4555684"/>
            <a:ext cx="558713" cy="5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18792" y="539338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:saigon120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:s12k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spa20\spa20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5" y="4530241"/>
            <a:ext cx="632073" cy="6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707904" y="536480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:spa20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:spas12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supershort\supershort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28" y="45302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54960" y="536480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:super shot(</a:t>
            </a:r>
            <a:r>
              <a:rPr lang="ko-KR" altLang="en-US" sz="1200" dirty="0" smtClean="0"/>
              <a:t>이름 너무 비슷해서 바꿈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:super shorty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펌프액션 샷건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chickengun\chicken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06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540" y="198125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:chicken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엉덩이에서 발사</a:t>
            </a:r>
            <a:endParaRPr lang="en-US" altLang="ko-KR" sz="1200" dirty="0" smtClean="0"/>
          </a:p>
          <a:p>
            <a:r>
              <a:rPr lang="en-US" altLang="ko-KR" sz="1200" dirty="0" smtClean="0"/>
              <a:t>,</a:t>
            </a:r>
            <a:r>
              <a:rPr lang="ko-KR" altLang="en-US" sz="1200" dirty="0" smtClean="0"/>
              <a:t>알 깨지면서 폭발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fire</a:t>
            </a:r>
          </a:p>
        </p:txBody>
      </p:sp>
      <p:pic>
        <p:nvPicPr>
          <p:cNvPr id="1028" name="Picture 4" descr="C:\Users\Administrator\Desktop\my_friends\work\escapejail\resource\weapon\new\giraffegreatsword\giraffegreatsword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23" y="14997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7784" y="198125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:giraffe great sword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기린대검 다리가 손잡이 기린얼굴로 때림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Idle,attack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hisgauntlet\hisgauntle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8064" y="14468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04048" y="1981250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:His gauntlet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땅 쳐서 적들 날려버림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</a:t>
            </a:r>
            <a:r>
              <a:rPr lang="ko-KR" altLang="en-US" sz="1200" dirty="0" smtClean="0"/>
              <a:t>바닥 </a:t>
            </a:r>
            <a:r>
              <a:rPr lang="ko-KR" altLang="en-US" sz="1200" dirty="0" err="1" smtClean="0"/>
              <a:t>찧을때</a:t>
            </a:r>
            <a:r>
              <a:rPr lang="ko-KR" altLang="en-US" sz="1200" dirty="0" smtClean="0"/>
              <a:t> 나오는 공격 </a:t>
            </a:r>
            <a:r>
              <a:rPr lang="ko-KR" altLang="en-US" sz="1200" dirty="0" err="1" smtClean="0"/>
              <a:t>이펙트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keyboardshotgun\keyboardshot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32099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0296" y="3861048"/>
            <a:ext cx="2287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:keyboard shotgun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키보드 자판 뭉치 발사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:fire</a:t>
            </a:r>
          </a:p>
        </p:txBody>
      </p:sp>
      <p:pic>
        <p:nvPicPr>
          <p:cNvPr id="1031" name="Picture 7" descr="C:\Users\Administrator\Desktop\my_friends\work\escapejail\resource\weapon\new\mousegun\mouse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71" y="3267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99073" y="387667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:mouse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쥐가 발사됨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rhinogun\rhino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813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716016" y="392550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:rhino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코뿔소 뿔 발사 독 </a:t>
            </a:r>
            <a:r>
              <a:rPr lang="ko-KR" altLang="en-US" sz="1200" dirty="0" err="1" smtClean="0"/>
              <a:t>데미지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Idle, fire</a:t>
            </a:r>
          </a:p>
        </p:txBody>
      </p:sp>
      <p:pic>
        <p:nvPicPr>
          <p:cNvPr id="1033" name="Picture 9" descr="C:\Users\Administrator\Desktop\my_friends\work\escapejail\resource\weapon\new\sharkgun\sharkgun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8225" y="587727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:shark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엉덩이에서 철갑상어 </a:t>
            </a:r>
            <a:r>
              <a:rPr lang="ko-KR" altLang="en-US" sz="1200" dirty="0" err="1" smtClean="0"/>
              <a:t>캐비어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4" name="Picture 10" descr="C:\Users\Administrator\Desktop\my_friends\work\escapejail\resource\weapon\new\snowwhitemirror\snowwhitemirror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006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310433" y="5629622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snowwhite</a:t>
            </a:r>
            <a:r>
              <a:rPr lang="en-US" altLang="ko-KR" sz="1200" dirty="0" smtClean="0"/>
              <a:t> mirror 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총알 반사</a:t>
            </a:r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11</a:t>
            </a:r>
            <a:r>
              <a:rPr lang="ko-KR" altLang="en-US" sz="1200" dirty="0" smtClean="0"/>
              <a:t>번째 그림까지 </a:t>
            </a:r>
            <a:r>
              <a:rPr lang="en-US" altLang="ko-KR" sz="1200" dirty="0" smtClean="0"/>
              <a:t>idle, 12~17 </a:t>
            </a:r>
            <a:r>
              <a:rPr lang="ko-KR" altLang="en-US" sz="1200" dirty="0" smtClean="0"/>
              <a:t>총알 반사애니메이션</a:t>
            </a:r>
            <a:r>
              <a:rPr lang="en-US" altLang="ko-KR" sz="1200" dirty="0" smtClean="0"/>
              <a:t>, 18~27</a:t>
            </a:r>
            <a:r>
              <a:rPr lang="ko-KR" altLang="en-US" sz="1200" dirty="0" smtClean="0"/>
              <a:t>반사 횟수 다되면 </a:t>
            </a:r>
            <a:r>
              <a:rPr lang="ko-KR" altLang="en-US" sz="1200" dirty="0" err="1" smtClean="0"/>
              <a:t>거울깨지는</a:t>
            </a:r>
            <a:r>
              <a:rPr lang="ko-KR" altLang="en-US" sz="1200" dirty="0" smtClean="0"/>
              <a:t> 애니메이션</a:t>
            </a:r>
            <a:endParaRPr lang="en-US" altLang="ko-KR" sz="1200" dirty="0" smtClean="0"/>
          </a:p>
          <a:p>
            <a:r>
              <a:rPr lang="en-US" altLang="ko-KR" sz="1200" dirty="0" smtClean="0"/>
              <a:t>Idle, fire, reflect, down</a:t>
            </a:r>
          </a:p>
        </p:txBody>
      </p:sp>
      <p:pic>
        <p:nvPicPr>
          <p:cNvPr id="1035" name="Picture 11" descr="C:\Users\Administrator\Desktop\my_friends\work\escapejail\resource\weapon\new\tennisshooter\tennisshooter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80" y="521431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584576" y="5629622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:tennis shooter 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애완견이랑 </a:t>
            </a:r>
            <a:r>
              <a:rPr lang="ko-KR" altLang="en-US" sz="1200" dirty="0" err="1" smtClean="0"/>
              <a:t>놀기위한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발사기 제품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fire</a:t>
            </a:r>
          </a:p>
        </p:txBody>
      </p:sp>
    </p:spTree>
    <p:extLst>
      <p:ext uri="{BB962C8B-B14F-4D97-AF65-F5344CB8AC3E}">
        <p14:creationId xmlns:p14="http://schemas.microsoft.com/office/powerpoint/2010/main" val="29825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2540" y="1981250"/>
            <a:ext cx="3627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:alien shoulder cannon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어깨에 </a:t>
            </a:r>
            <a:r>
              <a:rPr lang="ko-KR" altLang="en-US" sz="1200" dirty="0" err="1" smtClean="0"/>
              <a:t>부작해서</a:t>
            </a:r>
            <a:r>
              <a:rPr lang="ko-KR" altLang="en-US" sz="1200" dirty="0" smtClean="0"/>
              <a:t> 사용하는 무기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포탑에서</a:t>
            </a:r>
            <a:r>
              <a:rPr lang="ko-KR" altLang="en-US" sz="1200" dirty="0" smtClean="0"/>
              <a:t> 미사일이 나감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 err="1" smtClean="0"/>
              <a:t>alienshouldercannon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총부분</a:t>
            </a:r>
            <a:r>
              <a:rPr lang="en-US" altLang="ko-KR" sz="1200" dirty="0" smtClean="0"/>
              <a:t>), bullet(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), alienshouldercannon2(</a:t>
            </a:r>
            <a:r>
              <a:rPr lang="ko-KR" altLang="en-US" sz="1200" dirty="0" smtClean="0"/>
              <a:t>몸통부분</a:t>
            </a:r>
            <a:r>
              <a:rPr lang="en-US" altLang="ko-KR" sz="1200" dirty="0" smtClean="0"/>
              <a:t>),</a:t>
            </a:r>
            <a:r>
              <a:rPr lang="ko-KR" altLang="en-US" sz="1200" dirty="0" err="1" smtClean="0"/>
              <a:t>피격시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(hit),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3" name="Picture 2" descr="C:\Users\Administrator\Desktop\my_friends\work\escapejail\resource\weapon\new\alienshouldergun\alinenshouldercanno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8" y="1343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my_friends\work\escapejail\resource\weapon\new\mindarrow\mindarrow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098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499992" y="1952675"/>
            <a:ext cx="3627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mindarrow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en-US" altLang="ko" sz="1200" dirty="0"/>
              <a:t>(</a:t>
            </a:r>
            <a:r>
              <a:rPr lang="ko-KR" altLang="en-US" sz="1200" dirty="0" smtClean="0"/>
              <a:t>관통화살</a:t>
            </a:r>
            <a:r>
              <a:rPr lang="en-US" altLang="ko" sz="1200" dirty="0" smtClean="0"/>
              <a:t>) </a:t>
            </a:r>
            <a:r>
              <a:rPr lang="ko-KR" altLang="en-US" sz="1200" dirty="0" err="1"/>
              <a:t>가까운애들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한마리씩</a:t>
            </a:r>
            <a:r>
              <a:rPr lang="ko-KR" altLang="en-US" sz="1200" dirty="0"/>
              <a:t> 따라가면서 맞추게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빨간줄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트레일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평소에는 플레이어 얼굴 옆에 떠 다니다가 한발 쏘면 공격하고 다음 차례 돌아올 때 다시 플레이어 옆에 생김</a:t>
            </a:r>
            <a:endParaRPr lang="en-US" altLang="ko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기본상태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/>
          </a:p>
        </p:txBody>
      </p:sp>
      <p:pic>
        <p:nvPicPr>
          <p:cNvPr id="6" name="Picture 4" descr="C:\Users\Administrator\Desktop\my_friends\work\escapejail\resource\weapon\new\fingergun\finger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3" y="40850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2540" y="4797152"/>
            <a:ext cx="362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:finger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손가락총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 없음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9" name="Picture 6" descr="C:\Users\Administrator\Desktop\my_friends\work\escapejail\resource\weapon\new\bfe\bfe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3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83968" y="4797152"/>
            <a:ext cx="3627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bfe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둠</a:t>
            </a:r>
            <a:r>
              <a:rPr lang="en-US" altLang="ko-KR" sz="1200" dirty="0" smtClean="0"/>
              <a:t>2016 </a:t>
            </a:r>
            <a:r>
              <a:rPr lang="en-US" altLang="ko-KR" sz="1200" dirty="0" err="1" smtClean="0"/>
              <a:t>bfg</a:t>
            </a:r>
            <a:r>
              <a:rPr lang="ko-KR" altLang="en-US" sz="1200" dirty="0" smtClean="0"/>
              <a:t>참고 총알이 날라가고 총알 근처에 있는 적들 전부에게 번개 공격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강력함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번개이펙트는</a:t>
            </a:r>
            <a:r>
              <a:rPr lang="ko-KR" altLang="en-US" sz="1200" dirty="0" smtClean="0"/>
              <a:t> 이미 예전에 올림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3766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299695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공기총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6" name="Picture 2" descr="C:\Users\Administrator\Desktop\my_friends\work\escapejail\resource\weapon\new\airgun\air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Desktop\my_friends\work\escapejail\resource\weapon\new\airhammer\airhammer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32584" y="3003054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hammer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뿅망치</a:t>
            </a:r>
            <a:r>
              <a:rPr lang="ko-KR" altLang="en-US" sz="1200" dirty="0" smtClean="0"/>
              <a:t> 공격하면 땅에 사방에 </a:t>
            </a:r>
            <a:r>
              <a:rPr lang="ko-KR" altLang="en-US" sz="1200" dirty="0" err="1" smtClean="0"/>
              <a:t>금가고</a:t>
            </a:r>
            <a:r>
              <a:rPr lang="ko-KR" altLang="en-US" sz="1200" dirty="0" smtClean="0"/>
              <a:t> 금간 곳에서 돌 나와서 적들 공격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땅금간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  </a:t>
            </a:r>
          </a:p>
        </p:txBody>
      </p:sp>
      <p:pic>
        <p:nvPicPr>
          <p:cNvPr id="1028" name="Picture 4" descr="C:\Users\Administrator\Desktop\my_friends\work\escapejail\resource\weapon\new\billiardsgun\billiards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36146" y="3003054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:billiards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샷건처럼</a:t>
            </a:r>
            <a:r>
              <a:rPr lang="ko-KR" altLang="en-US" sz="1200" dirty="0" smtClean="0"/>
              <a:t> 당구공 발사되고 벽이나 적들 맞으면 </a:t>
            </a:r>
            <a:r>
              <a:rPr lang="ko-KR" altLang="en-US" sz="1200" dirty="0" err="1" smtClean="0"/>
              <a:t>팅겨짐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총알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종류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9" name="Picture 5" descr="C:\Users\Administrator\Desktop\my_friends\work\escapejail\resource\weapon\new\boomerang\boomera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81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39577" y="5550768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:boomerang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/>
              <a:t>부메랑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던진방향으로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직선 위치에 있는 적들 다 맞추고 다시 되돌아옴</a:t>
            </a:r>
            <a:r>
              <a:rPr lang="en-US" altLang="ko-KR" sz="1200" dirty="0"/>
              <a:t>-</a:t>
            </a:r>
            <a:r>
              <a:rPr lang="ko-KR" altLang="en-US" sz="1200" dirty="0"/>
              <a:t>무한이지만 타이밍 길음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30" name="Picture 6" descr="C:\Users\Administrator\Desktop\my_friends\work\escapejail\resource\weapon\new\magicstick\magicstic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088" y="50196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932584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:magic stick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마법봉</a:t>
            </a:r>
            <a:endParaRPr lang="en-US" altLang="ko-KR" sz="1200" dirty="0" smtClean="0"/>
          </a:p>
          <a:p>
            <a:r>
              <a:rPr lang="ko-KR" altLang="en-US" sz="1200" dirty="0" smtClean="0"/>
              <a:t>휘두르면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별모양총알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별모양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1" name="Picture 7" descr="C:\Users\Administrator\Desktop\my_friends\work\escapejail\resource\weapon\new\rosegun\rose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859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586028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:rose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장미총</a:t>
            </a:r>
            <a:endParaRPr lang="en-US" altLang="ko-KR" sz="1200" dirty="0" smtClean="0"/>
          </a:p>
          <a:p>
            <a:r>
              <a:rPr lang="ko-KR" altLang="en-US" sz="1200" dirty="0" smtClean="0"/>
              <a:t>유리병에서 장미꽃 발사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독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(1~5 </a:t>
            </a:r>
            <a:r>
              <a:rPr lang="en-US" altLang="ko-KR" sz="1200" smtClean="0"/>
              <a:t>idle, 6~8fire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꽃모양</a:t>
            </a:r>
            <a:r>
              <a:rPr lang="en-US" altLang="ko-KR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5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 descr="C:\Users\Administrator\Desktop\EscapeJail\EscapeJail\Assets\03.Models\Sprites\GameObjects\Weapon\memoryeraser\memoryeraser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76436" y="2636912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:memory eraser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적들 전부 다 </a:t>
            </a:r>
            <a:r>
              <a:rPr lang="ko-KR" altLang="en-US" sz="1200" dirty="0" err="1" smtClean="0"/>
              <a:t>잠시동</a:t>
            </a:r>
            <a:r>
              <a:rPr lang="ko-KR" altLang="en-US" sz="1200" dirty="0" err="1"/>
              <a:t>안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스턴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빛 발광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그냥 고정된 위치에서 빛만 </a:t>
            </a:r>
            <a:r>
              <a:rPr lang="ko-KR" altLang="en-US" sz="1200" dirty="0" err="1" smtClean="0"/>
              <a:t>반짝거리는게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컨셉인데</a:t>
            </a:r>
            <a:r>
              <a:rPr lang="ko-KR" altLang="en-US" sz="1200" dirty="0" smtClean="0"/>
              <a:t> 혹시 몰라서 </a:t>
            </a:r>
            <a:r>
              <a:rPr lang="ko-KR" altLang="en-US" sz="1200" dirty="0" err="1" smtClean="0"/>
              <a:t>반시계</a:t>
            </a:r>
            <a:r>
              <a:rPr lang="ko-KR" altLang="en-US" sz="1200" dirty="0" smtClean="0"/>
              <a:t> 방향으로 </a:t>
            </a:r>
            <a:r>
              <a:rPr lang="ko-KR" altLang="en-US" sz="1200" dirty="0" err="1" smtClean="0"/>
              <a:t>돌린것도</a:t>
            </a:r>
            <a:r>
              <a:rPr lang="ko-KR" altLang="en-US" sz="1200" dirty="0" smtClean="0"/>
              <a:t> 올렸어요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26" name="Picture 2" descr="C:\Users\Administrator\Desktop\my_friends\work\escapejail\resource\weapon\new\bombergun\bombergun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55776" y="2635399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:bomber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봄버맨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적에게 걸어가서 폭발하는 폭탄 발사함 </a:t>
            </a:r>
            <a:r>
              <a:rPr lang="ko-KR" altLang="en-US" sz="1200" dirty="0" err="1" smtClean="0"/>
              <a:t>적이없으면</a:t>
            </a:r>
            <a:r>
              <a:rPr lang="ko-KR" altLang="en-US" sz="1200" dirty="0" smtClean="0"/>
              <a:t> 그냥 </a:t>
            </a:r>
            <a:r>
              <a:rPr lang="ko-KR" altLang="en-US" sz="1200" dirty="0" err="1" smtClean="0"/>
              <a:t>그자리에서</a:t>
            </a:r>
            <a:r>
              <a:rPr lang="ko-KR" altLang="en-US" sz="1200" dirty="0" smtClean="0"/>
              <a:t> 폭발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 </a:t>
            </a:r>
            <a:r>
              <a:rPr lang="ko-KR" altLang="en-US" sz="1200" dirty="0" err="1" smtClean="0"/>
              <a:t>총발사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걸어가는 폭탄총알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폭발이펙트</a:t>
            </a:r>
            <a:endParaRPr lang="en-US" altLang="ko-KR" sz="1200" dirty="0" smtClean="0"/>
          </a:p>
        </p:txBody>
      </p:sp>
      <p:pic>
        <p:nvPicPr>
          <p:cNvPr id="3" name="Picture 3" descr="C:\Users\Administrator\Desktop\my_friends\work\escapejail\resource\weapon\new\bubblegun\bubble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170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17554" y="2635399"/>
            <a:ext cx="1947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:bubble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거품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 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거품총알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8" name="Picture 4" descr="C:\Users\Administrator\Desktop\my_friends\work\escapejail\resource\weapon\new\gramophonegun\gramophone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9920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76256" y="2652936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:gramophone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레코드판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피격시</a:t>
            </a:r>
            <a:r>
              <a:rPr lang="ko-KR" altLang="en-US" sz="1200" dirty="0" smtClean="0"/>
              <a:t> 랜덤으로 짤막한 멜로디 나옴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:idle(1~5),fire(6~10),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gravitygun\gravity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6436" y="5517232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:gravity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하프라이프</a:t>
            </a:r>
            <a:r>
              <a:rPr lang="en-US" altLang="ko-KR" sz="1200" dirty="0" smtClean="0"/>
              <a:t>2 </a:t>
            </a:r>
            <a:r>
              <a:rPr lang="ko-KR" altLang="en-US" sz="1200" dirty="0" err="1" smtClean="0"/>
              <a:t>중력건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발사하면 근처에 있는 적들 밀어내고 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줌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발사</a:t>
            </a:r>
            <a:r>
              <a:rPr lang="en-US" altLang="ko-KR" sz="1200" dirty="0" smtClean="0"/>
              <a:t>(1~7),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guitarcase\guitarcase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49720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426779" y="5538539"/>
            <a:ext cx="1947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guitarcase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영화 </a:t>
            </a:r>
            <a:r>
              <a:rPr lang="ko-KR" altLang="en-US" sz="1200" dirty="0" err="1" smtClean="0"/>
              <a:t>데스페라도</a:t>
            </a:r>
            <a:r>
              <a:rPr lang="ko-KR" altLang="en-US" sz="1200" dirty="0" smtClean="0"/>
              <a:t> 기타케이스 패러디 랜덤으로 기관총이 나가거나 미사일이 나감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>
                <a:sym typeface="Wingdings" pitchFamily="2" charset="2"/>
              </a:rPr>
              <a:t>기관총 발사</a:t>
            </a:r>
            <a:r>
              <a:rPr lang="en-US" altLang="ko-KR" sz="1200" dirty="0" smtClean="0">
                <a:sym typeface="Wingdings" pitchFamily="2" charset="2"/>
              </a:rPr>
              <a:t>(1~3),</a:t>
            </a:r>
            <a:r>
              <a:rPr lang="ko-KR" altLang="en-US" sz="1200" dirty="0" smtClean="0">
                <a:sym typeface="Wingdings" pitchFamily="2" charset="2"/>
              </a:rPr>
              <a:t>미사일 발사</a:t>
            </a:r>
            <a:r>
              <a:rPr lang="en-US" altLang="ko-KR" sz="1200" dirty="0" smtClean="0">
                <a:sym typeface="Wingdings" pitchFamily="2" charset="2"/>
              </a:rPr>
              <a:t>(4~8), </a:t>
            </a:r>
            <a:r>
              <a:rPr lang="ko-KR" altLang="en-US" sz="1200" dirty="0" smtClean="0">
                <a:sym typeface="Wingdings" pitchFamily="2" charset="2"/>
              </a:rPr>
              <a:t>미사일 총알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아이콘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폭발 </a:t>
            </a:r>
            <a:r>
              <a:rPr lang="ko-KR" altLang="en-US" sz="1200" dirty="0" err="1" smtClean="0">
                <a:sym typeface="Wingdings" pitchFamily="2" charset="2"/>
              </a:rPr>
              <a:t>이펙트</a:t>
            </a:r>
            <a:endParaRPr lang="en-US" altLang="ko-KR" sz="1200" dirty="0" smtClean="0"/>
          </a:p>
        </p:txBody>
      </p:sp>
      <p:pic>
        <p:nvPicPr>
          <p:cNvPr id="1031" name="Picture 7" descr="C:\Users\Administrator\Desktop\my_friends\work\escapejail\resource\weapon\new\Mjolnir\Mjolni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824425" y="5593432"/>
            <a:ext cx="1947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Mjolnir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토르가</a:t>
            </a:r>
            <a:r>
              <a:rPr lang="ko-KR" altLang="en-US" sz="1200" dirty="0" smtClean="0"/>
              <a:t> 쓰는 망치</a:t>
            </a:r>
            <a:endParaRPr lang="en-US" altLang="ko-KR" sz="1200" dirty="0" smtClean="0"/>
          </a:p>
          <a:p>
            <a:r>
              <a:rPr lang="ko-KR" altLang="en-US" sz="1200" dirty="0" smtClean="0"/>
              <a:t>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부메랑 처럼 공격해서 원거리 피해 혹은 근접에서 공격하면 적 근처에 번개 떨어져서 </a:t>
            </a:r>
            <a:r>
              <a:rPr lang="ko-KR" altLang="en-US" sz="1200" dirty="0" err="1" smtClean="0"/>
              <a:t>추가데미지</a:t>
            </a:r>
            <a:r>
              <a:rPr lang="ko-KR" altLang="en-US" sz="1200" dirty="0" smtClean="0"/>
              <a:t> 들어감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기본망치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 위에 번개공격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pinballgun\pinballgun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20272" y="5652839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:pinball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윈도우 시절 게임 </a:t>
            </a:r>
            <a:r>
              <a:rPr lang="en-US" altLang="ko-KR" sz="1200" dirty="0" smtClean="0"/>
              <a:t>pinball </a:t>
            </a:r>
            <a:r>
              <a:rPr lang="ko-KR" altLang="en-US" sz="1200" dirty="0" smtClean="0"/>
              <a:t>패러디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건 처럼 비슷함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:idle(1~2), fire(3~5),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1388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이름이 </a:t>
            </a:r>
            <a:r>
              <a:rPr lang="ko-KR" altLang="en-US" dirty="0" err="1" smtClean="0"/>
              <a:t>긴것들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한단어로</a:t>
            </a:r>
            <a:r>
              <a:rPr lang="ko-KR" altLang="en-US" dirty="0" smtClean="0"/>
              <a:t> 줄임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Gun grip: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줄여줌</a:t>
            </a:r>
            <a:r>
              <a:rPr lang="en-US" altLang="ko-KR" b="1" dirty="0" smtClean="0"/>
              <a:t>) (</a:t>
            </a:r>
            <a:r>
              <a:rPr lang="ko-KR" altLang="en-US" b="1" dirty="0" smtClean="0"/>
              <a:t>무기 손잡이 부착물 그림으로 </a:t>
            </a:r>
            <a:r>
              <a:rPr lang="ko-KR" altLang="en-US" b="1" dirty="0" err="1" smtClean="0"/>
              <a:t>만듬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ExtendedMag</a:t>
            </a:r>
            <a:r>
              <a:rPr lang="en-US" altLang="ko-KR" b="1" dirty="0" smtClean="0"/>
              <a:t> :(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ExtendedPocket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인벤토리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1~2</a:t>
            </a:r>
            <a:r>
              <a:rPr lang="ko-KR" altLang="en-US" b="1" dirty="0" smtClean="0"/>
              <a:t>칸</a:t>
            </a:r>
            <a:r>
              <a:rPr lang="en-US" altLang="ko-KR" b="1" dirty="0"/>
              <a:t>+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RunAway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가운데서 캐릭터 생성</a:t>
            </a:r>
            <a:r>
              <a:rPr lang="en-US" altLang="ko-KR" b="1" dirty="0"/>
              <a:t>(</a:t>
            </a:r>
            <a:r>
              <a:rPr lang="ko-KR" altLang="en-US" b="1" dirty="0" err="1" smtClean="0"/>
              <a:t>스테이지별로</a:t>
            </a:r>
            <a:r>
              <a:rPr lang="ko-KR" altLang="en-US" b="1" dirty="0" smtClean="0"/>
              <a:t>  </a:t>
            </a:r>
            <a:r>
              <a:rPr lang="ko-KR" altLang="en-US" b="1" dirty="0" err="1" smtClean="0"/>
              <a:t>한번만사용가</a:t>
            </a:r>
            <a:r>
              <a:rPr lang="ko-KR" altLang="en-US" b="1" dirty="0" err="1"/>
              <a:t>능</a:t>
            </a:r>
            <a:r>
              <a:rPr lang="en-US" altLang="ko-KR" b="1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944" y="2103537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800" y="2976786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232" y="3840882"/>
            <a:ext cx="942528" cy="94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232" y="5000203"/>
            <a:ext cx="115212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32092"/>
            <a:ext cx="8867328" cy="4525963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b="1" dirty="0" err="1"/>
              <a:t>레드닷</a:t>
            </a:r>
            <a:endParaRPr lang="en-US" altLang="ko-KR" b="1" dirty="0"/>
          </a:p>
          <a:p>
            <a:r>
              <a:rPr lang="en-US" altLang="ko-KR" b="1" dirty="0" err="1">
                <a:solidFill>
                  <a:srgbClr val="FF0000"/>
                </a:solidFill>
              </a:rPr>
              <a:t>ExtendedPocket</a:t>
            </a:r>
            <a:r>
              <a:rPr lang="en-US" altLang="ko-KR" b="1" dirty="0"/>
              <a:t>(</a:t>
            </a:r>
            <a:r>
              <a:rPr lang="ko-KR" altLang="en-US" b="1" dirty="0" err="1"/>
              <a:t>인벤토리</a:t>
            </a:r>
            <a:r>
              <a:rPr lang="ko-KR" altLang="en-US" b="1" dirty="0"/>
              <a:t> </a:t>
            </a:r>
            <a:r>
              <a:rPr lang="en-US" altLang="ko-KR" b="1" dirty="0"/>
              <a:t>1~2</a:t>
            </a:r>
            <a:r>
              <a:rPr lang="ko-KR" altLang="en-US" b="1" dirty="0"/>
              <a:t>칸</a:t>
            </a:r>
            <a:r>
              <a:rPr lang="en-US" altLang="ko-KR" b="1" dirty="0"/>
              <a:t>+)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PigStatue</a:t>
            </a:r>
            <a:r>
              <a:rPr lang="en-US" altLang="ko-KR" b="1" dirty="0"/>
              <a:t>(</a:t>
            </a:r>
            <a:r>
              <a:rPr lang="ko-KR" altLang="en-US" b="1" dirty="0"/>
              <a:t>아이템 </a:t>
            </a:r>
            <a:r>
              <a:rPr lang="ko-KR" altLang="en-US" b="1" dirty="0" err="1"/>
              <a:t>드랍</a:t>
            </a:r>
            <a:r>
              <a:rPr lang="ko-KR" altLang="en-US" b="1" dirty="0"/>
              <a:t> 확률 상승</a:t>
            </a:r>
            <a:r>
              <a:rPr lang="en-US" altLang="ko-KR" b="1" dirty="0"/>
              <a:t>)-&gt;</a:t>
            </a:r>
            <a:r>
              <a:rPr lang="ko-KR" altLang="en-US" b="1" dirty="0"/>
              <a:t>광고</a:t>
            </a:r>
            <a:r>
              <a:rPr lang="en-US" altLang="ko-KR" b="1" dirty="0"/>
              <a:t>1</a:t>
            </a:r>
            <a:r>
              <a:rPr lang="ko-KR" altLang="en-US" b="1" dirty="0" err="1"/>
              <a:t>회시청</a:t>
            </a:r>
            <a:endParaRPr lang="en-US" altLang="ko-KR" b="1" dirty="0"/>
          </a:p>
          <a:p>
            <a:r>
              <a:rPr lang="ko-KR" altLang="en-US" b="1" dirty="0" err="1"/>
              <a:t>스카우터</a:t>
            </a:r>
            <a:r>
              <a:rPr lang="en-US" altLang="ko-KR" b="1" dirty="0"/>
              <a:t>(</a:t>
            </a:r>
            <a:r>
              <a:rPr lang="ko-KR" altLang="en-US" b="1" dirty="0" err="1"/>
              <a:t>몬스터들</a:t>
            </a:r>
            <a:r>
              <a:rPr lang="ko-KR" altLang="en-US" b="1" dirty="0"/>
              <a:t> </a:t>
            </a:r>
            <a:r>
              <a:rPr lang="ko-KR" altLang="en-US" b="1" dirty="0" err="1"/>
              <a:t>체력바가</a:t>
            </a:r>
            <a:r>
              <a:rPr lang="ko-KR" altLang="en-US" b="1" dirty="0"/>
              <a:t> 보임</a:t>
            </a:r>
            <a:r>
              <a:rPr lang="en-US" altLang="ko-KR" b="1" dirty="0"/>
              <a:t>)</a:t>
            </a:r>
          </a:p>
          <a:p>
            <a:r>
              <a:rPr lang="en-US" altLang="ko-KR" b="1" dirty="0" err="1"/>
              <a:t>GunGrip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( </a:t>
            </a:r>
            <a:r>
              <a:rPr lang="ko-KR" altLang="en-US" b="1" dirty="0"/>
              <a:t>총기 반동을 줄여줌</a:t>
            </a:r>
            <a:r>
              <a:rPr lang="en-US" altLang="ko-KR" b="1" dirty="0"/>
              <a:t>) (</a:t>
            </a:r>
            <a:r>
              <a:rPr lang="ko-KR" altLang="en-US" b="1" dirty="0"/>
              <a:t>무기 손잡이 부착물 그림으로 </a:t>
            </a:r>
            <a:r>
              <a:rPr lang="ko-KR" altLang="en-US" b="1" dirty="0" err="1"/>
              <a:t>만듬</a:t>
            </a:r>
            <a:r>
              <a:rPr lang="en-US" altLang="ko-KR" b="1" dirty="0"/>
              <a:t>)</a:t>
            </a:r>
          </a:p>
          <a:p>
            <a:r>
              <a:rPr lang="en-US" altLang="ko-KR" b="1" dirty="0" err="1">
                <a:solidFill>
                  <a:srgbClr val="FF0000"/>
                </a:solidFill>
              </a:rPr>
              <a:t>ExtendedMag</a:t>
            </a:r>
            <a:r>
              <a:rPr lang="en-US" altLang="ko-KR" b="1" dirty="0"/>
              <a:t> :(</a:t>
            </a:r>
            <a:r>
              <a:rPr lang="ko-KR" altLang="en-US" b="1" dirty="0"/>
              <a:t>대용량탄창</a:t>
            </a:r>
            <a:r>
              <a:rPr lang="en-US" altLang="ko-KR" b="1" dirty="0"/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RunAway</a:t>
            </a:r>
            <a:r>
              <a:rPr lang="en-US" altLang="ko-KR" dirty="0"/>
              <a:t> </a:t>
            </a:r>
            <a:r>
              <a:rPr lang="ko-KR" altLang="en-US" b="1" dirty="0"/>
              <a:t>가운데서 캐릭터 생성</a:t>
            </a:r>
            <a:r>
              <a:rPr lang="en-US" altLang="ko-KR" b="1" dirty="0"/>
              <a:t>(</a:t>
            </a:r>
            <a:r>
              <a:rPr lang="ko-KR" altLang="en-US" b="1" dirty="0" err="1"/>
              <a:t>스테이지별로</a:t>
            </a:r>
            <a:r>
              <a:rPr lang="ko-KR" altLang="en-US" b="1" dirty="0"/>
              <a:t>  </a:t>
            </a:r>
            <a:r>
              <a:rPr lang="ko-KR" altLang="en-US" b="1" dirty="0" err="1"/>
              <a:t>한번만사용가능</a:t>
            </a:r>
            <a:r>
              <a:rPr lang="en-US" altLang="ko-KR" b="1" dirty="0"/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Ginseng</a:t>
            </a:r>
            <a:r>
              <a:rPr lang="ko-KR" altLang="en-US" b="1" dirty="0"/>
              <a:t>인삼아이콘 </a:t>
            </a:r>
            <a:r>
              <a:rPr lang="en-US" altLang="ko-KR" b="1" dirty="0"/>
              <a:t>(</a:t>
            </a:r>
            <a:r>
              <a:rPr lang="ko-KR" altLang="en-US" b="1" dirty="0"/>
              <a:t>상태이상 면역</a:t>
            </a:r>
            <a:r>
              <a:rPr lang="en-US" altLang="ko-KR" b="1" dirty="0"/>
              <a:t>)</a:t>
            </a:r>
          </a:p>
          <a:p>
            <a:r>
              <a:rPr lang="en-US" altLang="ko-KR" b="1" dirty="0" err="1"/>
              <a:t>Littlelove</a:t>
            </a:r>
            <a:r>
              <a:rPr lang="en-US" altLang="ko-KR" b="1" dirty="0"/>
              <a:t>(</a:t>
            </a:r>
            <a:r>
              <a:rPr lang="ko-KR" altLang="en-US" b="1" dirty="0"/>
              <a:t>약간의 사랑</a:t>
            </a:r>
            <a:r>
              <a:rPr lang="en-US" altLang="ko-KR" b="1" dirty="0"/>
              <a:t>):</a:t>
            </a:r>
            <a:r>
              <a:rPr lang="ko-KR" altLang="en-US" b="1" dirty="0"/>
              <a:t>최대체력 </a:t>
            </a:r>
            <a:r>
              <a:rPr lang="ko-KR" altLang="en-US" b="1" dirty="0" err="1"/>
              <a:t>올려주는거</a:t>
            </a:r>
            <a:r>
              <a:rPr lang="ko-KR" altLang="en-US" b="1" dirty="0"/>
              <a:t> </a:t>
            </a:r>
            <a:r>
              <a:rPr lang="en-US" altLang="ko-KR" b="1" dirty="0"/>
              <a:t>(+2)</a:t>
            </a:r>
          </a:p>
          <a:p>
            <a:r>
              <a:rPr lang="en-US" altLang="ko-KR" b="1" dirty="0" err="1"/>
              <a:t>Biglovd</a:t>
            </a:r>
            <a:r>
              <a:rPr lang="en-US" altLang="ko-KR" b="1" dirty="0"/>
              <a:t> : </a:t>
            </a:r>
            <a:r>
              <a:rPr lang="ko-KR" altLang="en-US" b="1" dirty="0"/>
              <a:t>최대체력증가 </a:t>
            </a:r>
            <a:r>
              <a:rPr lang="en-US" altLang="ko-KR" b="1" dirty="0"/>
              <a:t>(+5)</a:t>
            </a:r>
          </a:p>
          <a:p>
            <a:r>
              <a:rPr lang="en-US" altLang="ko-KR" dirty="0"/>
              <a:t>Hermes shoes: </a:t>
            </a:r>
            <a:r>
              <a:rPr lang="ko-KR" altLang="en-US" b="1" dirty="0"/>
              <a:t>이동속도 </a:t>
            </a:r>
            <a:r>
              <a:rPr lang="ko-KR" altLang="en-US" b="1" dirty="0" err="1"/>
              <a:t>올려주는거</a:t>
            </a:r>
            <a:endParaRPr lang="en-US" altLang="ko-KR" b="1" dirty="0"/>
          </a:p>
          <a:p>
            <a:r>
              <a:rPr lang="en-US" altLang="ko-KR" b="1" dirty="0" err="1">
                <a:solidFill>
                  <a:srgbClr val="FF0000"/>
                </a:solidFill>
              </a:rPr>
              <a:t>InstantShield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스테이지 당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회용 파괴되면 다음스테이지 가야 생김 </a:t>
            </a:r>
            <a:r>
              <a:rPr lang="en-US" altLang="ko-KR" b="1" dirty="0">
                <a:solidFill>
                  <a:srgbClr val="FF0000"/>
                </a:solidFill>
              </a:rPr>
              <a:t>)-&gt;</a:t>
            </a:r>
            <a:r>
              <a:rPr lang="ko-KR" altLang="en-US" b="1" dirty="0">
                <a:solidFill>
                  <a:srgbClr val="FF0000"/>
                </a:solidFill>
              </a:rPr>
              <a:t>효과가 갑옷과 비슷하고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효율이 매우 낮음 </a:t>
            </a:r>
            <a:r>
              <a:rPr lang="en-US" altLang="ko-KR" b="1" dirty="0">
                <a:solidFill>
                  <a:srgbClr val="FF0000"/>
                </a:solidFill>
              </a:rPr>
              <a:t>-&gt;</a:t>
            </a:r>
            <a:r>
              <a:rPr lang="ko-KR" altLang="en-US" b="1" dirty="0">
                <a:solidFill>
                  <a:srgbClr val="FF0000"/>
                </a:solidFill>
              </a:rPr>
              <a:t>삭제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/>
              <a:t>HolyCape</a:t>
            </a:r>
            <a:r>
              <a:rPr lang="en-US" altLang="ko-KR" b="1" dirty="0"/>
              <a:t>(</a:t>
            </a:r>
            <a:r>
              <a:rPr lang="ko-KR" altLang="en-US" b="1" dirty="0"/>
              <a:t>신성한 망토</a:t>
            </a:r>
            <a:r>
              <a:rPr lang="en-US" altLang="ko-KR" b="1" dirty="0"/>
              <a:t>):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 err="1"/>
              <a:t>피격시</a:t>
            </a:r>
            <a:r>
              <a:rPr lang="ko-KR" altLang="en-US" b="1" dirty="0"/>
              <a:t> 무적시간 증가</a:t>
            </a:r>
            <a:r>
              <a:rPr lang="en-US" altLang="ko-KR" b="1" dirty="0"/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Vampiric</a:t>
            </a:r>
            <a:r>
              <a:rPr lang="en-US" altLang="ko-KR" dirty="0">
                <a:solidFill>
                  <a:srgbClr val="FF0000"/>
                </a:solidFill>
              </a:rPr>
              <a:t> Gun</a:t>
            </a:r>
            <a:r>
              <a:rPr lang="en-US" altLang="ko-KR" b="1" dirty="0"/>
              <a:t>:(50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 흡혈</a:t>
            </a:r>
            <a:r>
              <a:rPr lang="en-US" altLang="ko-KR" b="1" dirty="0"/>
              <a:t>)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공격시마다</a:t>
            </a:r>
            <a:r>
              <a:rPr lang="ko-KR" altLang="en-US" b="1" dirty="0">
                <a:solidFill>
                  <a:srgbClr val="FF0000"/>
                </a:solidFill>
              </a:rPr>
              <a:t> 랜덤확률로 </a:t>
            </a:r>
            <a:r>
              <a:rPr lang="ko-KR" altLang="en-US" b="1" dirty="0" err="1">
                <a:solidFill>
                  <a:srgbClr val="FF0000"/>
                </a:solidFill>
              </a:rPr>
              <a:t>체력회복하는편이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나아보임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en-US" altLang="ko-KR" b="1" dirty="0"/>
          </a:p>
          <a:p>
            <a:r>
              <a:rPr lang="en-US" altLang="ko-KR" b="1" dirty="0" err="1">
                <a:solidFill>
                  <a:srgbClr val="FF0000"/>
                </a:solidFill>
              </a:rPr>
              <a:t>AutoAim</a:t>
            </a:r>
            <a:r>
              <a:rPr lang="en-US" altLang="ko-KR" b="1" dirty="0"/>
              <a:t>:(</a:t>
            </a:r>
            <a:r>
              <a:rPr lang="ko-KR" altLang="en-US" b="1" dirty="0"/>
              <a:t>자동조준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01381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군인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과학자 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군인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    과학자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공포탄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 smtClean="0"/>
              <a:t>) </a:t>
            </a:r>
            <a:r>
              <a:rPr lang="ko-KR" altLang="en-US" dirty="0" smtClean="0"/>
              <a:t>게이지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방패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/>
              <a:t>에꾸눈임</a:t>
            </a:r>
            <a:r>
              <a:rPr lang="ko-KR" altLang="en-US" dirty="0"/>
              <a:t> </a:t>
            </a:r>
            <a:r>
              <a:rPr lang="en-US" altLang="ko" dirty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시간이 멈추고 </a:t>
            </a:r>
            <a:r>
              <a:rPr lang="ko-KR" altLang="en-US" dirty="0" err="1"/>
              <a:t>한명</a:t>
            </a:r>
            <a:r>
              <a:rPr lang="ko-KR" altLang="en-US" dirty="0"/>
              <a:t> 터치해서 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게임을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클리어</a:t>
            </a:r>
            <a:r>
              <a:rPr lang="ko-KR" altLang="en-US" dirty="0"/>
              <a:t> 하면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상인할아버지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가방만무한</a:t>
            </a:r>
            <a:r>
              <a:rPr lang="en-US" altLang="ko-KR" dirty="0" smtClean="0"/>
              <a:t>)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======================================================================================</a:t>
            </a:r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세계 최악의 전쟁국가 </a:t>
            </a:r>
            <a:r>
              <a:rPr lang="ko-KR" altLang="en-US" sz="1800" dirty="0" err="1" smtClean="0"/>
              <a:t>곰보국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북한정도의</a:t>
            </a:r>
            <a:r>
              <a:rPr lang="ko-KR" altLang="en-US" sz="1800" dirty="0" smtClean="0"/>
              <a:t> 국가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그곳의 한 비밀연구소에서는 병사를 강화시키기 위한  끔찍한 생체실험이 일어나고 있었다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그 정보를 </a:t>
            </a:r>
            <a:r>
              <a:rPr lang="ko-KR" altLang="en-US" sz="1800" dirty="0" err="1" smtClean="0"/>
              <a:t>입수하게된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</a:t>
            </a:r>
            <a:r>
              <a:rPr lang="ko-KR" altLang="en-US" sz="1800" dirty="0" smtClean="0"/>
              <a:t>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세계평화를 유지하는 </a:t>
            </a:r>
            <a:r>
              <a:rPr lang="ko-KR" altLang="en-US" sz="1800" dirty="0" err="1" smtClean="0"/>
              <a:t>미국정도의</a:t>
            </a:r>
            <a:r>
              <a:rPr lang="ko-KR" altLang="en-US" sz="1800" dirty="0" smtClean="0"/>
              <a:t> 나라</a:t>
            </a:r>
            <a:r>
              <a:rPr lang="en-US" altLang="ko-KR" sz="1800" dirty="0" smtClean="0"/>
              <a:t>).</a:t>
            </a:r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연구소의 비밀을 </a:t>
            </a:r>
            <a:r>
              <a:rPr lang="ko-KR" altLang="en-US" sz="1800" dirty="0" err="1" smtClean="0"/>
              <a:t>파해치고</a:t>
            </a:r>
            <a:r>
              <a:rPr lang="ko-KR" altLang="en-US" sz="1800" dirty="0" smtClean="0"/>
              <a:t> 생체실험을 멈추기 위해서 요원들을 파견하지만 번번히 실패하고 만다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연구소 곳곳에 고립된 있는 요원들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결국 최고의 정예요원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이거나 용병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파견하게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과연 그곳에서는 </a:t>
            </a:r>
            <a:r>
              <a:rPr lang="ko-KR" altLang="en-US" sz="1800" dirty="0" err="1" smtClean="0"/>
              <a:t>무슨일이</a:t>
            </a:r>
            <a:r>
              <a:rPr lang="ko-KR" altLang="en-US" sz="1800" dirty="0" smtClean="0"/>
              <a:t> 일어나고 </a:t>
            </a:r>
            <a:r>
              <a:rPr lang="ko-KR" altLang="en-US" sz="1800" dirty="0" err="1" smtClean="0"/>
              <a:t>있는걸까</a:t>
            </a:r>
            <a:r>
              <a:rPr lang="en-US" altLang="ko-KR" sz="1800" dirty="0" smtClean="0"/>
              <a:t>?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밸런스 및 의견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dirty="0" smtClean="0"/>
              <a:t>기관단총 최대총알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소총보다 </a:t>
            </a:r>
            <a:r>
              <a:rPr lang="ko-KR" altLang="en-US" sz="1800" b="1" dirty="0" err="1" smtClean="0"/>
              <a:t>데미지약함</a:t>
            </a:r>
            <a:r>
              <a:rPr lang="ko-KR" altLang="en-US" sz="1800" b="1" dirty="0" smtClean="0"/>
              <a:t> 권총 수준의 </a:t>
            </a:r>
            <a:r>
              <a:rPr lang="ko-KR" altLang="en-US" sz="1800" b="1" dirty="0" err="1" smtClean="0"/>
              <a:t>데미지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소총 최대 총알 </a:t>
            </a:r>
            <a:r>
              <a:rPr lang="en-US" altLang="ko-KR" sz="1800" b="1" dirty="0" smtClean="0"/>
              <a:t>300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기관단총 보다 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기관총 최대 소지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~600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소총수준이거나 살짝 세다 대신 발열 게이지가 있어서 연사로 쏘면 게이지가 끝에 도달했을 경우 식히는 소리추가하고 게이지 다 떨어질 때 까지 식혀 줘야 다시 연사로 </a:t>
            </a:r>
            <a:r>
              <a:rPr lang="ko-KR" altLang="en-US" sz="1800" b="1" dirty="0" err="1" smtClean="0"/>
              <a:t>발사가능함</a:t>
            </a:r>
            <a:r>
              <a:rPr lang="ko-KR" altLang="en-US" sz="1800" b="1" dirty="0" smtClean="0"/>
              <a:t> 플레이어가 임의로 연사속도를 조절해서 게이지가 끝에 안 도달 하게 하면 무한으로 연사 발사도 가능함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 smtClean="0"/>
          </a:p>
          <a:p>
            <a:r>
              <a:rPr lang="en-US" altLang="ko-KR" sz="1800" b="1" dirty="0" smtClean="0"/>
              <a:t>               </a:t>
            </a:r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온도계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mgtemp</a:t>
            </a:r>
            <a:r>
              <a:rPr lang="ko-KR" altLang="en-US" sz="1800" b="1" dirty="0" smtClean="0"/>
              <a:t>파일명으로 업로드</a:t>
            </a:r>
            <a:r>
              <a:rPr lang="en-US" altLang="ko-KR" sz="1800" b="1" dirty="0" smtClean="0"/>
              <a:t>) : </a:t>
            </a:r>
            <a:r>
              <a:rPr lang="ko-KR" altLang="en-US" sz="1800" b="1" dirty="0" err="1" smtClean="0"/>
              <a:t>패시브</a:t>
            </a:r>
            <a:r>
              <a:rPr lang="ko-KR" altLang="en-US" sz="1800" b="1" dirty="0" smtClean="0"/>
              <a:t> 스킬 목록에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발열 </a:t>
            </a:r>
            <a:r>
              <a:rPr lang="ko-KR" altLang="en-US" sz="1800" b="1" dirty="0" err="1" smtClean="0"/>
              <a:t>없에주는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템</a:t>
            </a:r>
            <a:r>
              <a:rPr lang="ko-KR" altLang="en-US" sz="1800" b="1" dirty="0" smtClean="0"/>
              <a:t> 넣어도  좋겠네요</a:t>
            </a:r>
            <a:r>
              <a:rPr lang="en-US" altLang="ko-KR" sz="1800" b="1" dirty="0" smtClean="0"/>
              <a:t>. </a:t>
            </a:r>
            <a:endParaRPr lang="en-US" altLang="ko-KR" sz="600" b="1" dirty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저격총</a:t>
            </a:r>
            <a:r>
              <a:rPr lang="ko-KR" altLang="en-US" sz="1800" b="1" dirty="0" smtClean="0"/>
              <a:t> 및 소총</a:t>
            </a:r>
            <a:r>
              <a:rPr lang="en-US" altLang="ko-KR" sz="1800" b="1" dirty="0" smtClean="0"/>
              <a:t>(100</a:t>
            </a:r>
            <a:r>
              <a:rPr lang="ko-KR" altLang="en-US" sz="1800" b="1" dirty="0" smtClean="0"/>
              <a:t>발을 넘기면 </a:t>
            </a:r>
            <a:r>
              <a:rPr lang="ko-KR" altLang="en-US" sz="1800" b="1" dirty="0" err="1" smtClean="0"/>
              <a:t>안될듯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데미지는</a:t>
            </a:r>
            <a:r>
              <a:rPr lang="ko-KR" altLang="en-US" sz="1800" b="1" dirty="0" smtClean="0"/>
              <a:t> 기관총 보다 세거나 살짝 </a:t>
            </a:r>
            <a:r>
              <a:rPr lang="ko-KR" altLang="en-US" sz="1800" b="1" dirty="0" err="1" smtClean="0"/>
              <a:t>낮은정도로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샷건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샷건도</a:t>
            </a:r>
            <a:r>
              <a:rPr lang="ko-KR" altLang="en-US" sz="1800" b="1" dirty="0" smtClean="0"/>
              <a:t> 역시 </a:t>
            </a:r>
            <a:r>
              <a:rPr lang="en-US" altLang="ko-KR" sz="1800" b="1" dirty="0" smtClean="0"/>
              <a:t>100~200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권총 보다 살짝 더 센 정도로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총알이 여러 개 나가니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권총</a:t>
            </a:r>
            <a:r>
              <a:rPr lang="en-US" altLang="ko-KR" sz="1800" b="1" dirty="0" smtClean="0"/>
              <a:t>(500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기본데미지에서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/>
          </a:p>
          <a:p>
            <a:r>
              <a:rPr lang="ko-KR" altLang="en-US" sz="1800" b="1" dirty="0" err="1" smtClean="0"/>
              <a:t>보스방들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다른방들과</a:t>
            </a:r>
            <a:r>
              <a:rPr lang="ko-KR" altLang="en-US" sz="1800" b="1" dirty="0" smtClean="0"/>
              <a:t> 너무 서로 붙어있어서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벽에 </a:t>
            </a:r>
            <a:r>
              <a:rPr lang="ko-KR" altLang="en-US" sz="1800" b="1" dirty="0" err="1" smtClean="0"/>
              <a:t>끼어보일정도로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알아채기 쉬움 살짝 떨어 </a:t>
            </a:r>
            <a:r>
              <a:rPr lang="ko-KR" altLang="en-US" sz="1800" b="1" dirty="0" err="1" smtClean="0"/>
              <a:t>트려야할거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 </a:t>
            </a:r>
            <a:r>
              <a:rPr lang="ko-KR" altLang="en-US" sz="1800" b="1" dirty="0" smtClean="0"/>
              <a:t>과학자 보스 가운데 보라색 컴퓨터 사방으로 총알 발사하는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/>
              <a:t> </a:t>
            </a:r>
            <a:r>
              <a:rPr lang="en-US" altLang="ko-KR" sz="1800" b="1" smtClean="0"/>
              <a:t>    </a:t>
            </a:r>
            <a:r>
              <a:rPr lang="ko-KR" altLang="en-US" sz="1800" b="1" smtClean="0"/>
              <a:t>패턴 </a:t>
            </a:r>
            <a:r>
              <a:rPr lang="ko-KR" altLang="en-US" sz="1800" b="1" dirty="0" smtClean="0"/>
              <a:t>중간 중간 넣어줘도 </a:t>
            </a:r>
            <a:r>
              <a:rPr lang="ko-KR" altLang="en-US" sz="1800" b="1" dirty="0" err="1" smtClean="0"/>
              <a:t>좋을거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endParaRPr lang="en-US" altLang="ko-KR" sz="1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88032" y="3284984"/>
            <a:ext cx="576064" cy="5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2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아이콘 게임상에서 적용 안 된 것들 현재 </a:t>
            </a:r>
            <a:r>
              <a:rPr lang="ko-KR" altLang="en-US" dirty="0" err="1" smtClean="0"/>
              <a:t>발견된것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" dirty="0" err="1"/>
              <a:t>uze</a:t>
            </a:r>
            <a:r>
              <a:rPr lang="en-US" altLang="ko" dirty="0"/>
              <a:t>, saigong12, </a:t>
            </a:r>
            <a:r>
              <a:rPr lang="en-US" altLang="ko" dirty="0" smtClean="0"/>
              <a:t>cardcase,pmp45,rose gun</a:t>
            </a:r>
            <a:endParaRPr lang="ko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937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추가되면 </a:t>
            </a:r>
            <a:r>
              <a:rPr lang="ko-KR" altLang="en-US" dirty="0" err="1" smtClean="0"/>
              <a:t>좋을것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적들도 </a:t>
            </a:r>
            <a:r>
              <a:rPr lang="ko-KR" altLang="en-US" dirty="0" err="1" smtClean="0"/>
              <a:t>맞았을때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어느정도</a:t>
            </a:r>
            <a:r>
              <a:rPr lang="ko-KR" altLang="en-US" dirty="0" smtClean="0"/>
              <a:t> 깜박임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bgm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총기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무기스왑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총알다썻을때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몬스터</a:t>
            </a:r>
            <a:r>
              <a:rPr lang="ko-KR" altLang="en-US" dirty="0"/>
              <a:t> </a:t>
            </a:r>
            <a:r>
              <a:rPr lang="ko-KR" altLang="en-US" dirty="0" err="1"/>
              <a:t>소환될때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체력회복 아이템  </a:t>
            </a:r>
            <a:r>
              <a:rPr lang="ko-KR" altLang="en-US" dirty="0" err="1"/>
              <a:t>사용했을때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버튼 </a:t>
            </a:r>
            <a:r>
              <a:rPr lang="ko-KR" altLang="en-US" dirty="0" err="1"/>
              <a:t>클릭음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폭발음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돈 </a:t>
            </a:r>
            <a:r>
              <a:rPr lang="en-US" altLang="ko-KR" dirty="0"/>
              <a:t>(</a:t>
            </a:r>
            <a:r>
              <a:rPr lang="ko-KR" altLang="en-US" dirty="0" err="1"/>
              <a:t>보스잡으면</a:t>
            </a:r>
            <a:r>
              <a:rPr lang="ko-KR" altLang="en-US" dirty="0"/>
              <a:t> </a:t>
            </a:r>
            <a:r>
              <a:rPr lang="en-US" altLang="ko-KR" dirty="0"/>
              <a:t>500</a:t>
            </a:r>
            <a:r>
              <a:rPr lang="ko-KR" altLang="en-US" dirty="0"/>
              <a:t>원 </a:t>
            </a:r>
            <a:r>
              <a:rPr lang="en-US" altLang="ko-KR" dirty="0"/>
              <a:t>, 10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점수 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잡으면</a:t>
            </a:r>
          </a:p>
          <a:p>
            <a:pPr marL="0" indent="0">
              <a:buNone/>
            </a:pPr>
            <a:r>
              <a:rPr lang="ko-KR" altLang="en-US" dirty="0" err="1"/>
              <a:t>탄꺠면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보스잡으면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게임끝날때</a:t>
            </a:r>
            <a:r>
              <a:rPr lang="ko-KR" altLang="en-US" dirty="0"/>
              <a:t> </a:t>
            </a:r>
            <a:r>
              <a:rPr lang="ko-KR" altLang="en-US" dirty="0" err="1"/>
              <a:t>결과창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점수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맞은횟수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마이너스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죽인적</a:t>
            </a:r>
            <a:r>
              <a:rPr lang="en-US" altLang="ko-KR" dirty="0"/>
              <a:t>(</a:t>
            </a:r>
            <a:r>
              <a:rPr lang="ko-KR" altLang="en-US" dirty="0" err="1"/>
              <a:t>몬스터</a:t>
            </a:r>
            <a:r>
              <a:rPr lang="en-US" altLang="ko-KR" dirty="0"/>
              <a:t>) + 100</a:t>
            </a:r>
            <a:r>
              <a:rPr lang="ko-KR" altLang="en-US" dirty="0"/>
              <a:t>점 * 죽은 스테이지 </a:t>
            </a:r>
            <a:r>
              <a:rPr lang="ko-KR" altLang="en-US" dirty="0" err="1"/>
              <a:t>보정값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얻은골드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플레이시간 </a:t>
            </a:r>
            <a:r>
              <a:rPr lang="en-US" altLang="ko-KR" dirty="0"/>
              <a:t>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037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확률 </a:t>
            </a:r>
            <a:r>
              <a:rPr lang="en-US" altLang="ko-KR" dirty="0" smtClean="0"/>
              <a:t>* ?? </a:t>
            </a:r>
            <a:r>
              <a:rPr lang="ko-KR" altLang="en-US" dirty="0" smtClean="0"/>
              <a:t>가격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4070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캐릭터 추가됨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100811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4" y="1484784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엔지니어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walk, down</a:t>
            </a:r>
          </a:p>
          <a:p>
            <a:r>
              <a:rPr lang="ko-KR" altLang="en-US" dirty="0" smtClean="0"/>
              <a:t>능</a:t>
            </a:r>
            <a:r>
              <a:rPr lang="ko-KR" altLang="en-US" dirty="0"/>
              <a:t>력</a:t>
            </a:r>
            <a:r>
              <a:rPr lang="en-US" altLang="ko-KR" dirty="0" smtClean="0"/>
              <a:t>:</a:t>
            </a:r>
            <a:r>
              <a:rPr lang="ko-KR" altLang="en-US" dirty="0" smtClean="0"/>
              <a:t>공격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소환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show,hide,idle,fire</a:t>
            </a:r>
            <a:endParaRPr lang="en-US" altLang="ko-K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93610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72072" y="3356992"/>
            <a:ext cx="29523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디펜더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동양에서 만든 로봇 이라는 설정 독특하고 동양적인 매력 살림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walk, shield, </a:t>
            </a:r>
            <a:r>
              <a:rPr lang="en-US" altLang="ko-KR" dirty="0" err="1" smtClean="0"/>
              <a:t>shieldoff</a:t>
            </a:r>
            <a:endParaRPr lang="en-US" altLang="ko-KR" dirty="0" smtClean="0"/>
          </a:p>
          <a:p>
            <a:r>
              <a:rPr lang="ko-KR" altLang="en-US" dirty="0" smtClean="0"/>
              <a:t>능력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잠시동안</a:t>
            </a:r>
            <a:r>
              <a:rPr lang="ko-KR" altLang="en-US" dirty="0" smtClean="0"/>
              <a:t> 방패로 무적상태이지만 공격하고 이동은 못함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71078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캐릭터 추가됨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63688" y="1340768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스나이</a:t>
            </a:r>
            <a:r>
              <a:rPr lang="ko-KR" altLang="en-US" dirty="0" err="1"/>
              <a:t>퍼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walk, </a:t>
            </a:r>
            <a:r>
              <a:rPr lang="en-US" altLang="ko-KR" dirty="0" err="1" smtClean="0"/>
              <a:t>down,skillready,skillfire</a:t>
            </a:r>
            <a:endParaRPr lang="en-US" altLang="ko-KR" dirty="0" smtClean="0"/>
          </a:p>
          <a:p>
            <a:r>
              <a:rPr lang="ko-KR" altLang="en-US" dirty="0" smtClean="0"/>
              <a:t>능</a:t>
            </a:r>
            <a:r>
              <a:rPr lang="ko-KR" altLang="en-US" dirty="0"/>
              <a:t>력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시간멈추고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정해서 저격함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scopefire</a:t>
            </a:r>
            <a:endParaRPr lang="en-US" altLang="ko-KR" dirty="0" smtClean="0"/>
          </a:p>
        </p:txBody>
      </p:sp>
      <p:pic>
        <p:nvPicPr>
          <p:cNvPr id="1027" name="Picture 3" descr="C:\Users\Administrator\Desktop\my_friends\work\escapejail\heroes\sniper\sco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72" y="248549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9620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명칭 변경 요청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생각 보다 무기 이름이 </a:t>
            </a:r>
            <a:r>
              <a:rPr lang="ko-KR" altLang="en-US" sz="1800" dirty="0" smtClean="0"/>
              <a:t>너무 </a:t>
            </a:r>
            <a:r>
              <a:rPr lang="ko-KR" altLang="en-US" sz="1800" dirty="0"/>
              <a:t>비슷해서 </a:t>
            </a:r>
            <a:r>
              <a:rPr lang="ko-KR" altLang="en-US" sz="1800" dirty="0" err="1"/>
              <a:t>페이데이</a:t>
            </a:r>
            <a:r>
              <a:rPr lang="en-US" altLang="ko-KR" sz="1800" dirty="0"/>
              <a:t>2 </a:t>
            </a:r>
            <a:r>
              <a:rPr lang="ko-KR" altLang="en-US" sz="1800" dirty="0" smtClean="0"/>
              <a:t>수준만큼이나 무기이름들을 변형해서  </a:t>
            </a:r>
            <a:r>
              <a:rPr lang="ko-KR" altLang="en-US" sz="1800" dirty="0" err="1"/>
              <a:t>바꾸는게</a:t>
            </a:r>
            <a:r>
              <a:rPr lang="ko-KR" altLang="en-US" sz="1800" dirty="0"/>
              <a:t> 좋다고 생각하네요</a:t>
            </a:r>
            <a:r>
              <a:rPr lang="en-US" altLang="ko-KR" sz="1800" dirty="0"/>
              <a:t>.(</a:t>
            </a:r>
            <a:r>
              <a:rPr lang="ko-KR" altLang="en-US" sz="1800" dirty="0"/>
              <a:t>우리가 라이선스에 대해 자세히 모르는 </a:t>
            </a:r>
            <a:r>
              <a:rPr lang="ko-KR" altLang="en-US" sz="1800" dirty="0" smtClean="0"/>
              <a:t>만큼 </a:t>
            </a:r>
            <a:r>
              <a:rPr lang="ko-KR" altLang="en-US" sz="1800" dirty="0"/>
              <a:t>더 조심할 필요가 있다고 느껴져서 불편해도 이게 </a:t>
            </a:r>
            <a:r>
              <a:rPr lang="ko-KR" altLang="en-US" sz="1800" dirty="0" err="1"/>
              <a:t>맞다고</a:t>
            </a:r>
            <a:r>
              <a:rPr lang="ko-KR" altLang="en-US" sz="1800" dirty="0"/>
              <a:t> 생각 드네요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오죽하면 </a:t>
            </a:r>
            <a:r>
              <a:rPr lang="ko-KR" altLang="en-US" sz="1800" dirty="0" err="1" smtClean="0"/>
              <a:t>페이데이</a:t>
            </a:r>
            <a:r>
              <a:rPr lang="en-US" altLang="ko-KR" sz="1800" dirty="0" smtClean="0"/>
              <a:t>2</a:t>
            </a:r>
            <a:r>
              <a:rPr lang="ko-KR" altLang="en-US" sz="1800" dirty="0" err="1" smtClean="0"/>
              <a:t>는무기이름을</a:t>
            </a:r>
            <a:r>
              <a:rPr lang="ko-KR" altLang="en-US" sz="1800" dirty="0" smtClean="0"/>
              <a:t> 거의 전부다 갈아 엎었고 몇몇 </a:t>
            </a:r>
            <a:r>
              <a:rPr lang="en-US" altLang="ko-KR" sz="1800" dirty="0" smtClean="0"/>
              <a:t>AA</a:t>
            </a:r>
            <a:r>
              <a:rPr lang="ko-KR" altLang="en-US" sz="1800" dirty="0" err="1" smtClean="0"/>
              <a:t>타이틀급</a:t>
            </a:r>
            <a:r>
              <a:rPr lang="ko-KR" altLang="en-US" sz="1800" dirty="0" smtClean="0"/>
              <a:t> 게임들도 라이선스 </a:t>
            </a:r>
            <a:r>
              <a:rPr lang="ko-KR" altLang="en-US" sz="1800" dirty="0" err="1" smtClean="0"/>
              <a:t>못얻어서</a:t>
            </a:r>
            <a:r>
              <a:rPr lang="ko-KR" altLang="en-US" sz="1800" dirty="0" smtClean="0"/>
              <a:t> 무기이름 바꾸고 골치 아파 </a:t>
            </a:r>
            <a:r>
              <a:rPr lang="ko-KR" altLang="en-US" sz="1800" dirty="0" err="1" smtClean="0"/>
              <a:t>하는거</a:t>
            </a:r>
            <a:r>
              <a:rPr lang="ko-KR" altLang="en-US" sz="1800" dirty="0" smtClean="0"/>
              <a:t> 보면</a:t>
            </a:r>
            <a:r>
              <a:rPr lang="en-US" altLang="ko-KR" sz="1800" dirty="0" smtClean="0"/>
              <a:t>..)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배틀그라운드는</a:t>
            </a:r>
            <a:r>
              <a:rPr lang="ko-KR" altLang="en-US" sz="1800" dirty="0"/>
              <a:t> </a:t>
            </a:r>
            <a:r>
              <a:rPr lang="en-US" altLang="ko-KR" sz="1800" dirty="0"/>
              <a:t>M416 </a:t>
            </a:r>
            <a:r>
              <a:rPr lang="ko-KR" altLang="en-US" sz="1800" dirty="0"/>
              <a:t>빼고 다 라이선스 </a:t>
            </a:r>
            <a:r>
              <a:rPr lang="ko-KR" altLang="en-US" sz="1800" dirty="0" err="1"/>
              <a:t>구입한거</a:t>
            </a:r>
            <a:r>
              <a:rPr lang="ko-KR" altLang="en-US" sz="1800" dirty="0"/>
              <a:t> 같고 소녀전선은 이미 캐릭터 설정이나 </a:t>
            </a:r>
            <a:r>
              <a:rPr lang="ko-KR" altLang="en-US" sz="1800" dirty="0" err="1"/>
              <a:t>모든무기의</a:t>
            </a:r>
            <a:r>
              <a:rPr lang="ko-KR" altLang="en-US" sz="1800" dirty="0"/>
              <a:t> 이름을 </a:t>
            </a:r>
            <a:r>
              <a:rPr lang="ko-KR" altLang="en-US" sz="1800" dirty="0" err="1"/>
              <a:t>봤을때</a:t>
            </a:r>
            <a:r>
              <a:rPr lang="ko-KR" altLang="en-US" sz="1800" dirty="0"/>
              <a:t> 제 생각에 </a:t>
            </a:r>
            <a:r>
              <a:rPr lang="ko-KR" altLang="en-US" sz="1800" dirty="0" smtClean="0"/>
              <a:t>이 두 게임들은 무기 </a:t>
            </a:r>
            <a:r>
              <a:rPr lang="ko-KR" altLang="en-US" sz="1800" dirty="0"/>
              <a:t>라이선스 구입한 게임인데 그 게임들을 참고 </a:t>
            </a:r>
            <a:r>
              <a:rPr lang="ko-KR" altLang="en-US" sz="1800" dirty="0" err="1"/>
              <a:t>하는거니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만일을 대비해서 아예 </a:t>
            </a:r>
            <a:r>
              <a:rPr lang="ko-KR" altLang="en-US" sz="1800" dirty="0"/>
              <a:t>무기이름을 전혀 </a:t>
            </a:r>
            <a:r>
              <a:rPr lang="ko-KR" altLang="en-US" sz="1800" dirty="0" err="1"/>
              <a:t>매칭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안 </a:t>
            </a:r>
            <a:r>
              <a:rPr lang="ko-KR" altLang="en-US" sz="1800" dirty="0" err="1" smtClean="0"/>
              <a:t>되는것들이나</a:t>
            </a:r>
            <a:r>
              <a:rPr lang="ko-KR" altLang="en-US" sz="1800" dirty="0" smtClean="0"/>
              <a:t> 그럴싸한 별명들로 </a:t>
            </a:r>
            <a:r>
              <a:rPr lang="ko-KR" altLang="en-US" sz="1800" dirty="0" err="1"/>
              <a:t>하는게</a:t>
            </a:r>
            <a:r>
              <a:rPr lang="ko-KR" altLang="en-US" sz="1800" dirty="0"/>
              <a:t> 좋다고 </a:t>
            </a:r>
            <a:r>
              <a:rPr lang="ko-KR" altLang="en-US" sz="1800" dirty="0" smtClean="0"/>
              <a:t>생각해요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0515964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명칭 변경 요청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" dirty="0" smtClean="0"/>
              <a:t>Fars-&gt;</a:t>
            </a:r>
            <a:r>
              <a:rPr lang="en-US" altLang="ko-KR" sz="1000" dirty="0" err="1" smtClean="0"/>
              <a:t>paris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AKL-</a:t>
            </a:r>
            <a:r>
              <a:rPr lang="en-US" altLang="ko-KR" sz="1000" dirty="0"/>
              <a:t>&gt;WR,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bfe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gbfe</a:t>
            </a:r>
            <a:r>
              <a:rPr lang="en-US" altLang="ko-KR" sz="1000" dirty="0" smtClean="0"/>
              <a:t>,(</a:t>
            </a:r>
            <a:r>
              <a:rPr lang="ko-KR" altLang="en-US" sz="1000" dirty="0" err="1" smtClean="0"/>
              <a:t>둠이라는게임에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나온는</a:t>
            </a:r>
            <a:r>
              <a:rPr lang="ko-KR" altLang="en-US" sz="1000" dirty="0" smtClean="0"/>
              <a:t> 무기랑 너무 비슷해서 바꿀 필요가 느껴짐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r>
              <a:rPr lang="en-US" altLang="ko-KR" sz="1000" dirty="0" err="1" smtClean="0"/>
              <a:t>D_Eagle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D_hawk</a:t>
            </a:r>
            <a:r>
              <a:rPr lang="en-US" altLang="ko-KR" sz="1000" dirty="0"/>
              <a:t>, 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condender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&gt;commander, </a:t>
            </a:r>
            <a:r>
              <a:rPr lang="en-US" altLang="ko-KR" sz="1000" dirty="0" smtClean="0"/>
              <a:t>		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1000" dirty="0" err="1" smtClean="0"/>
              <a:t>Dragunoob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Dragonnoob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fire_seven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fire_eight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gluck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greatluck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smtClean="0"/>
              <a:t>H249-&gt;MG200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HP5-</a:t>
            </a:r>
            <a:r>
              <a:rPr lang="en-US" altLang="ko-KR" sz="1000" dirty="0"/>
              <a:t>&gt;HO5,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HWMMG-</a:t>
            </a:r>
            <a:r>
              <a:rPr lang="en-US" altLang="ko-KR" sz="1000" dirty="0"/>
              <a:t>&gt;HMG,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K2g-&gt;weight2, </a:t>
            </a:r>
          </a:p>
          <a:p>
            <a:pPr marL="0" indent="0">
              <a:buNone/>
            </a:pPr>
            <a:r>
              <a:rPr lang="en-US" altLang="ko-KR" sz="1000" dirty="0" err="1" smtClean="0"/>
              <a:t>K_cobra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snakeeyes</a:t>
            </a:r>
            <a:r>
              <a:rPr lang="en-US" altLang="ko-KR" sz="1000" dirty="0" smtClean="0"/>
              <a:t>, </a:t>
            </a:r>
          </a:p>
          <a:p>
            <a:pPr marL="0" indent="0">
              <a:buNone/>
            </a:pPr>
            <a:r>
              <a:rPr lang="en-US" altLang="ko-KR" sz="1000" dirty="0" smtClean="0"/>
              <a:t>m1g1-</a:t>
            </a:r>
            <a:r>
              <a:rPr lang="en-US" altLang="ko-KR" sz="1000" dirty="0"/>
              <a:t>&gt;W1G1,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M1G2-</a:t>
            </a:r>
            <a:r>
              <a:rPr lang="en-US" altLang="ko-KR" sz="1000" dirty="0"/>
              <a:t>&gt;W1G2,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M400-</a:t>
            </a:r>
            <a:r>
              <a:rPr lang="en-US" altLang="ko-KR" sz="1000" dirty="0"/>
              <a:t>&gt;H400,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minigun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biggun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Mtw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&gt;MW,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n16-</a:t>
            </a:r>
            <a:r>
              <a:rPr lang="en-US" altLang="ko-KR" sz="1000" dirty="0"/>
              <a:t>&gt;MO10,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pmp45-</a:t>
            </a:r>
            <a:r>
              <a:rPr lang="en-US" altLang="ko-KR" sz="1000" dirty="0"/>
              <a:t>&gt;PP50,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saigong12-</a:t>
            </a:r>
            <a:r>
              <a:rPr lang="en-US" altLang="ko-KR" sz="1000" dirty="0"/>
              <a:t>&gt;I12,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scal</a:t>
            </a:r>
            <a:r>
              <a:rPr lang="en-US" altLang="ko-KR" sz="1000" dirty="0" smtClean="0"/>
              <a:t>-&gt;karma-s, </a:t>
            </a:r>
          </a:p>
          <a:p>
            <a:pPr marL="0" indent="0">
              <a:buNone/>
            </a:pPr>
            <a:r>
              <a:rPr lang="en-US" altLang="ko-KR" sz="1000" dirty="0" err="1" smtClean="0"/>
              <a:t>scolpigeon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&gt;pigeon,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supershort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shortshotgun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tal21-</a:t>
            </a:r>
            <a:r>
              <a:rPr lang="en-US" altLang="ko-KR" sz="1000" dirty="0"/>
              <a:t>&gt;</a:t>
            </a:r>
            <a:r>
              <a:rPr lang="en-US" altLang="ko-KR" sz="1000" dirty="0" smtClean="0"/>
              <a:t>taller</a:t>
            </a:r>
          </a:p>
          <a:p>
            <a:pPr marL="0" indent="0">
              <a:buNone/>
            </a:pPr>
            <a:r>
              <a:rPr lang="en-US" altLang="ko-KR" sz="1000" dirty="0" err="1" smtClean="0"/>
              <a:t>tomson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&gt;typewriter(</a:t>
            </a:r>
            <a:r>
              <a:rPr lang="ko-KR" altLang="en-US" sz="1000" dirty="0" err="1"/>
              <a:t>톰슨별명</a:t>
            </a:r>
            <a:r>
              <a:rPr lang="en-US" altLang="ko-KR" sz="1000" dirty="0"/>
              <a:t>),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up45-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bluemarine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uze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stickmp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vectol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&gt;banana,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war2000-</a:t>
            </a:r>
            <a:r>
              <a:rPr lang="en-US" altLang="ko-KR" sz="1000" dirty="0"/>
              <a:t>&gt;</a:t>
            </a:r>
            <a:r>
              <a:rPr lang="en-US" altLang="ko-KR" sz="1000" dirty="0" smtClean="0"/>
              <a:t>classic2000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64437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800" dirty="0" err="1" smtClean="0"/>
              <a:t>등장효과사이즈줄이기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973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4889</TotalTime>
  <Words>3410</Words>
  <Application>Microsoft Office PowerPoint</Application>
  <PresentationFormat>화면 슬라이드 쇼(4:3)</PresentationFormat>
  <Paragraphs>817</Paragraphs>
  <Slides>68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69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이름이 긴것들 한단어로 줄임 </vt:lpstr>
      <vt:lpstr>패시브 아이템 </vt:lpstr>
      <vt:lpstr>아이디어 추가 </vt:lpstr>
      <vt:lpstr>게임제목 아이디어 </vt:lpstr>
      <vt:lpstr>캐릭터 아이디어 추가 군인 + 과학자 +</vt:lpstr>
      <vt:lpstr>기타의견</vt:lpstr>
      <vt:lpstr>기타의견</vt:lpstr>
      <vt:lpstr>마지막 스테이지 기타의견</vt:lpstr>
      <vt:lpstr>불편한점</vt:lpstr>
      <vt:lpstr>스토리</vt:lpstr>
      <vt:lpstr>스토리</vt:lpstr>
      <vt:lpstr>무기 밸런스 및 의견 추가</vt:lpstr>
      <vt:lpstr>아이콘 게임상에서 적용 안 된 것들 현재 발견된것</vt:lpstr>
      <vt:lpstr>추가되면 좋을것</vt:lpstr>
      <vt:lpstr>상인</vt:lpstr>
      <vt:lpstr>캐릭터 추가됨</vt:lpstr>
      <vt:lpstr>캐릭터 추가됨</vt:lpstr>
      <vt:lpstr>무기 명칭 변경 요청</vt:lpstr>
      <vt:lpstr>무기 명칭 변경 요청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357</cp:revision>
  <dcterms:created xsi:type="dcterms:W3CDTF">2017-08-14T14:30:50Z</dcterms:created>
  <dcterms:modified xsi:type="dcterms:W3CDTF">2017-11-27T09:09:17Z</dcterms:modified>
</cp:coreProperties>
</file>