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7" r:id="rId10"/>
    <p:sldId id="268" r:id="rId11"/>
    <p:sldId id="269" r:id="rId12"/>
    <p:sldId id="263" r:id="rId13"/>
    <p:sldId id="281" r:id="rId14"/>
    <p:sldId id="282" r:id="rId15"/>
    <p:sldId id="264" r:id="rId16"/>
    <p:sldId id="272" r:id="rId17"/>
    <p:sldId id="273" r:id="rId18"/>
    <p:sldId id="275" r:id="rId19"/>
    <p:sldId id="279" r:id="rId20"/>
    <p:sldId id="276" r:id="rId21"/>
    <p:sldId id="278" r:id="rId22"/>
    <p:sldId id="280" r:id="rId2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44" y="-3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735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2369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6800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9599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204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2017-10-14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693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2017-10-14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4145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2017-10-14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2825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2017-10-14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2605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2017-10-14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861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2017-10-14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1754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C3E87A-1EF5-4BC0-A34A-1B32DEFB2AF0}" type="datetimeFigureOut">
              <a:rPr lang="ko-KR" altLang="en-US" smtClean="0"/>
              <a:t>2017-10-14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7154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27584" y="332656"/>
            <a:ext cx="7772400" cy="468052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층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2748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유틸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1748244"/>
              </p:ext>
            </p:extLst>
          </p:nvPr>
        </p:nvGraphicFramePr>
        <p:xfrm>
          <a:off x="395536" y="1412776"/>
          <a:ext cx="8136904" cy="43332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29680"/>
                <a:gridCol w="1329680"/>
                <a:gridCol w="2165176"/>
                <a:gridCol w="2232248"/>
                <a:gridCol w="108012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아이콘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지속시간 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기타의견</a:t>
                      </a:r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투명망토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일정시간동안</a:t>
                      </a:r>
                      <a:r>
                        <a:rPr lang="ko-KR" altLang="en-US" sz="1000" dirty="0" smtClean="0"/>
                        <a:t> 적에게 보이지 않으며 투명상태로  공격하거나</a:t>
                      </a:r>
                      <a:r>
                        <a:rPr lang="ko-KR" altLang="en-US" sz="1000" baseline="0" dirty="0" smtClean="0"/>
                        <a:t> 아이템을 몰래 먹을 수 있음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탄약박스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현재 소지한 무기의 탄약 다 채워줌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일회성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각성제</a:t>
                      </a:r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일정시간동안</a:t>
                      </a:r>
                      <a:r>
                        <a:rPr lang="ko-KR" altLang="en-US" sz="1000" dirty="0" smtClean="0"/>
                        <a:t> 공격속도를 상승시켜줌</a:t>
                      </a:r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공격속도 </a:t>
                      </a:r>
                      <a:r>
                        <a:rPr lang="en-US" altLang="ko-KR" sz="1000" dirty="0" smtClean="0"/>
                        <a:t>1,.2</a:t>
                      </a:r>
                      <a:r>
                        <a:rPr lang="ko-KR" altLang="en-US" sz="1000" dirty="0" smtClean="0"/>
                        <a:t>배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각성제</a:t>
                      </a:r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공격속도 </a:t>
                      </a:r>
                      <a:r>
                        <a:rPr lang="en-US" altLang="ko-KR" sz="1000" dirty="0" smtClean="0"/>
                        <a:t>1.5</a:t>
                      </a:r>
                      <a:r>
                        <a:rPr lang="ko-KR" altLang="en-US" sz="1000" dirty="0" smtClean="0"/>
                        <a:t>배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각성제</a:t>
                      </a:r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공격속도 </a:t>
                      </a:r>
                      <a:r>
                        <a:rPr lang="en-US" altLang="ko-KR" sz="1000" dirty="0" smtClean="0"/>
                        <a:t>2</a:t>
                      </a:r>
                      <a:r>
                        <a:rPr lang="ko-KR" altLang="en-US" sz="1000" dirty="0" smtClean="0"/>
                        <a:t>배</a:t>
                      </a: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대신 </a:t>
                      </a:r>
                      <a:r>
                        <a:rPr lang="ko-KR" altLang="en-US" sz="1000" dirty="0" err="1" smtClean="0"/>
                        <a:t>맞았을때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en-US" altLang="ko-KR" sz="1000" dirty="0" smtClean="0"/>
                        <a:t>2</a:t>
                      </a:r>
                      <a:r>
                        <a:rPr lang="ko-KR" altLang="en-US" sz="1000" dirty="0" smtClean="0"/>
                        <a:t>배의 피해를 입음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38970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수류탄류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3881581"/>
              </p:ext>
            </p:extLst>
          </p:nvPr>
        </p:nvGraphicFramePr>
        <p:xfrm>
          <a:off x="395536" y="1412776"/>
          <a:ext cx="8136904" cy="46126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29680"/>
                <a:gridCol w="1329680"/>
                <a:gridCol w="2165176"/>
                <a:gridCol w="936104"/>
                <a:gridCol w="237626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아이콘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지속시간 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기타의견</a:t>
                      </a:r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다이너마이트 폭탄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강력한 </a:t>
                      </a:r>
                      <a:r>
                        <a:rPr lang="ko-KR" altLang="en-US" sz="1000" dirty="0" err="1" smtClean="0"/>
                        <a:t>데미지와</a:t>
                      </a:r>
                      <a:r>
                        <a:rPr lang="ko-KR" altLang="en-US" sz="1000" dirty="0" smtClean="0"/>
                        <a:t> 넓은 공격범위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설치된 자리 주변에 넓은 범위의 적들에게 상당한 </a:t>
                      </a:r>
                      <a:r>
                        <a:rPr lang="ko-KR" altLang="en-US" sz="1000" dirty="0" err="1" smtClean="0"/>
                        <a:t>데미지를</a:t>
                      </a:r>
                      <a:r>
                        <a:rPr lang="ko-KR" altLang="en-US" sz="1000" dirty="0" smtClean="0"/>
                        <a:t> 줌</a:t>
                      </a:r>
                      <a:r>
                        <a:rPr lang="en-US" altLang="ko-KR" sz="1000" dirty="0" smtClean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일회성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섬광탄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현재 필드에 있는 </a:t>
                      </a:r>
                      <a:r>
                        <a:rPr lang="ko-KR" altLang="en-US" sz="1000" dirty="0" err="1" smtClean="0"/>
                        <a:t>몬스터들을</a:t>
                      </a:r>
                      <a:r>
                        <a:rPr lang="ko-KR" altLang="en-US" sz="1000" dirty="0" smtClean="0"/>
                        <a:t> 일시적으로 행동불능 상태로 </a:t>
                      </a:r>
                      <a:r>
                        <a:rPr lang="ko-KR" altLang="en-US" sz="1000" dirty="0" err="1" smtClean="0"/>
                        <a:t>만듬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가만있음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마비 지속시간 </a:t>
                      </a:r>
                      <a:r>
                        <a:rPr lang="en-US" altLang="ko-KR" sz="1000" dirty="0" smtClean="0"/>
                        <a:t>5</a:t>
                      </a:r>
                      <a:r>
                        <a:rPr lang="ko-KR" altLang="en-US" sz="1000" dirty="0" smtClean="0"/>
                        <a:t>초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플레이어도 </a:t>
                      </a:r>
                      <a:r>
                        <a:rPr lang="ko-KR" altLang="en-US" sz="1000" dirty="0" err="1" smtClean="0"/>
                        <a:t>맞았을때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err="1" smtClean="0"/>
                        <a:t>섬광효과주면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err="1" smtClean="0"/>
                        <a:t>재미있을듯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이것도 생각해봤지만 결국 플레이어의 불편함을 만들기 보다 위기돌파용으로만</a:t>
                      </a:r>
                      <a:r>
                        <a:rPr lang="ko-KR" altLang="en-US" sz="1000" baseline="0" dirty="0" smtClean="0"/>
                        <a:t> 사용 </a:t>
                      </a:r>
                      <a:r>
                        <a:rPr lang="ko-KR" altLang="en-US" sz="1000" baseline="0" dirty="0" err="1" smtClean="0"/>
                        <a:t>되어야함</a:t>
                      </a:r>
                      <a:r>
                        <a:rPr lang="en-US" altLang="ko-KR" sz="1000" baseline="0" dirty="0" smtClean="0"/>
                        <a:t>.)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화염병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바닥에 불을 깔아서 적이 </a:t>
                      </a:r>
                      <a:r>
                        <a:rPr lang="ko-KR" altLang="en-US" sz="1000" dirty="0" err="1" smtClean="0"/>
                        <a:t>오래머물경우</a:t>
                      </a:r>
                      <a:r>
                        <a:rPr lang="ko-KR" altLang="en-US" sz="1000" dirty="0" smtClean="0"/>
                        <a:t> 지속적으로 </a:t>
                      </a:r>
                      <a:r>
                        <a:rPr lang="ko-KR" altLang="en-US" sz="1000" dirty="0" err="1" smtClean="0"/>
                        <a:t>피해를줌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화염 효과 필요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8207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기타의견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b="1" dirty="0" smtClean="0"/>
              <a:t>총 </a:t>
            </a:r>
            <a:r>
              <a:rPr lang="ko-KR" altLang="en-US" sz="2000" b="1" dirty="0" err="1" smtClean="0"/>
              <a:t>맞았을때</a:t>
            </a:r>
            <a:r>
              <a:rPr lang="ko-KR" altLang="en-US" sz="2000" b="1" dirty="0" smtClean="0"/>
              <a:t> 잠시 무적 필요 </a:t>
            </a:r>
            <a:r>
              <a:rPr lang="en-US" altLang="ko-KR" sz="2000" b="1" dirty="0" smtClean="0"/>
              <a:t>(0.5</a:t>
            </a:r>
            <a:r>
              <a:rPr lang="ko-KR" altLang="en-US" sz="2000" b="1" dirty="0" smtClean="0"/>
              <a:t>초 정도</a:t>
            </a:r>
            <a:r>
              <a:rPr lang="en-US" altLang="ko-KR" sz="2000" b="1" dirty="0" smtClean="0"/>
              <a:t>)</a:t>
            </a:r>
          </a:p>
          <a:p>
            <a:r>
              <a:rPr lang="ko-KR" altLang="en-US" sz="2000" b="1" dirty="0" smtClean="0"/>
              <a:t>아이템들 아이콘이 아주 간단했으면 좋겠음</a:t>
            </a:r>
            <a:r>
              <a:rPr lang="en-US" altLang="ko-KR" sz="2000" b="1" dirty="0" smtClean="0"/>
              <a:t>.(</a:t>
            </a:r>
            <a:r>
              <a:rPr lang="ko-KR" altLang="en-US" sz="2000" b="1" dirty="0" smtClean="0"/>
              <a:t>바로 </a:t>
            </a:r>
            <a:r>
              <a:rPr lang="ko-KR" altLang="en-US" sz="2000" b="1" dirty="0" err="1" smtClean="0"/>
              <a:t>봤을때</a:t>
            </a:r>
            <a:r>
              <a:rPr lang="ko-KR" altLang="en-US" sz="2000" b="1" dirty="0" smtClean="0"/>
              <a:t> 효과를 알 수 있을 정도로</a:t>
            </a:r>
            <a:r>
              <a:rPr lang="en-US" altLang="ko-KR" sz="2000" b="1" dirty="0" smtClean="0"/>
              <a:t>), </a:t>
            </a:r>
            <a:r>
              <a:rPr lang="ko-KR" altLang="en-US" sz="2000" b="1" dirty="0" smtClean="0"/>
              <a:t>근처에 </a:t>
            </a:r>
            <a:r>
              <a:rPr lang="ko-KR" altLang="en-US" sz="2000" b="1" dirty="0" err="1" smtClean="0"/>
              <a:t>갔을때</a:t>
            </a:r>
            <a:r>
              <a:rPr lang="ko-KR" altLang="en-US" sz="2000" b="1" dirty="0" smtClean="0"/>
              <a:t> 설명을 </a:t>
            </a:r>
            <a:r>
              <a:rPr lang="ko-KR" altLang="en-US" sz="2000" b="1" dirty="0" err="1" smtClean="0"/>
              <a:t>달아주는것도</a:t>
            </a:r>
            <a:r>
              <a:rPr lang="ko-KR" altLang="en-US" sz="2000" b="1" dirty="0" smtClean="0"/>
              <a:t> 좋지만 바로 한눈에 느낌으로 알게 </a:t>
            </a:r>
            <a:r>
              <a:rPr lang="ko-KR" altLang="en-US" sz="2000" b="1" dirty="0" err="1" smtClean="0"/>
              <a:t>하는것이</a:t>
            </a:r>
            <a:r>
              <a:rPr lang="ko-KR" altLang="en-US" sz="2000" b="1" dirty="0" smtClean="0"/>
              <a:t> 훨씬 </a:t>
            </a:r>
            <a:r>
              <a:rPr lang="ko-KR" altLang="en-US" sz="2000" b="1" dirty="0" err="1" smtClean="0"/>
              <a:t>좋을듯</a:t>
            </a:r>
            <a:r>
              <a:rPr lang="en-US" altLang="ko-KR" sz="2000" b="1" dirty="0" smtClean="0"/>
              <a:t>, </a:t>
            </a:r>
          </a:p>
          <a:p>
            <a:pPr marL="0" indent="0">
              <a:buNone/>
            </a:pPr>
            <a:r>
              <a:rPr lang="ko-KR" altLang="en-US" sz="2000" b="1" dirty="0" smtClean="0"/>
              <a:t>   </a:t>
            </a:r>
            <a:endParaRPr lang="en-US" altLang="ko-KR" sz="2000" b="1" dirty="0" smtClean="0"/>
          </a:p>
          <a:p>
            <a:r>
              <a:rPr lang="en-US" altLang="ko-KR" sz="2000" b="1" dirty="0" smtClean="0"/>
              <a:t>(ex </a:t>
            </a:r>
            <a:r>
              <a:rPr lang="ko-KR" altLang="en-US" sz="2000" b="1" dirty="0" smtClean="0"/>
              <a:t>건전의 체력회복용 하트는 반쪽</a:t>
            </a:r>
            <a:r>
              <a:rPr lang="en-US" altLang="ko-KR" sz="2000" b="1" dirty="0" smtClean="0"/>
              <a:t>,</a:t>
            </a:r>
            <a:r>
              <a:rPr lang="ko-KR" altLang="en-US" sz="2000" b="1" dirty="0" smtClean="0"/>
              <a:t>한 개 라서 정확히 체력이 몇 오를지 직관적으로 </a:t>
            </a:r>
            <a:r>
              <a:rPr lang="ko-KR" altLang="en-US" sz="2000" b="1" dirty="0" err="1" smtClean="0"/>
              <a:t>알수있음</a:t>
            </a:r>
            <a:r>
              <a:rPr lang="en-US" altLang="ko-KR" sz="2000" b="1" dirty="0" smtClean="0"/>
              <a:t>)</a:t>
            </a:r>
          </a:p>
          <a:p>
            <a:r>
              <a:rPr lang="ko-KR" altLang="en-US" sz="2000" b="1" dirty="0" err="1" smtClean="0"/>
              <a:t>배그의</a:t>
            </a:r>
            <a:r>
              <a:rPr lang="ko-KR" altLang="en-US" sz="2000" b="1" dirty="0" smtClean="0"/>
              <a:t> 가방</a:t>
            </a:r>
            <a:r>
              <a:rPr lang="en-US" altLang="ko-KR" sz="2000" b="1" dirty="0" smtClean="0"/>
              <a:t>,</a:t>
            </a:r>
            <a:r>
              <a:rPr lang="ko-KR" altLang="en-US" sz="2000" b="1" dirty="0" err="1" smtClean="0"/>
              <a:t>아머도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봤을때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가방같은</a:t>
            </a:r>
            <a:r>
              <a:rPr lang="ko-KR" altLang="en-US" sz="2000" b="1" dirty="0" smtClean="0"/>
              <a:t> 경우는 </a:t>
            </a:r>
            <a:r>
              <a:rPr lang="ko-KR" altLang="en-US" sz="2000" b="1" dirty="0" err="1" smtClean="0"/>
              <a:t>세개의</a:t>
            </a:r>
            <a:r>
              <a:rPr lang="ko-KR" altLang="en-US" sz="2000" b="1" dirty="0" smtClean="0"/>
              <a:t> 크기가 다 달라서 </a:t>
            </a:r>
            <a:r>
              <a:rPr lang="ko-KR" altLang="en-US" sz="2000" b="1" dirty="0" err="1" smtClean="0"/>
              <a:t>어떤게</a:t>
            </a:r>
            <a:r>
              <a:rPr lang="ko-KR" altLang="en-US" sz="2000" b="1" dirty="0" smtClean="0"/>
              <a:t> 더 많이 </a:t>
            </a:r>
            <a:r>
              <a:rPr lang="ko-KR" altLang="en-US" sz="2000" b="1" dirty="0" err="1" smtClean="0"/>
              <a:t>담을수</a:t>
            </a:r>
            <a:r>
              <a:rPr lang="ko-KR" altLang="en-US" sz="2000" b="1" dirty="0" smtClean="0"/>
              <a:t> 있는 가방인지 한눈에 구별 가능</a:t>
            </a:r>
            <a:r>
              <a:rPr lang="en-US" altLang="ko-KR" sz="2000" b="1" dirty="0" smtClean="0"/>
              <a:t>)</a:t>
            </a:r>
          </a:p>
          <a:p>
            <a:endParaRPr lang="en-US" altLang="ko-KR" sz="2000" b="1" dirty="0"/>
          </a:p>
          <a:p>
            <a:r>
              <a:rPr lang="ko-KR" altLang="en-US" sz="2000" b="1" dirty="0" err="1" smtClean="0"/>
              <a:t>멀리있는적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때릴경우는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데미지</a:t>
            </a:r>
            <a:r>
              <a:rPr lang="ko-KR" altLang="en-US" sz="2000" b="1" dirty="0" smtClean="0"/>
              <a:t> 감소</a:t>
            </a:r>
            <a:r>
              <a:rPr lang="en-US" altLang="ko-KR" sz="2000" b="1" dirty="0" smtClean="0"/>
              <a:t>?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64452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기타아이디어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28800"/>
            <a:ext cx="8147248" cy="4497363"/>
          </a:xfrm>
        </p:spPr>
        <p:txBody>
          <a:bodyPr>
            <a:normAutofit lnSpcReduction="10000"/>
          </a:bodyPr>
          <a:lstStyle/>
          <a:p>
            <a:r>
              <a:rPr lang="ko-KR" altLang="en-US" sz="2000" b="1" dirty="0" smtClean="0"/>
              <a:t>플레이어가 </a:t>
            </a:r>
            <a:r>
              <a:rPr lang="ko-KR" altLang="en-US" sz="2000" b="1" dirty="0" err="1" smtClean="0"/>
              <a:t>시작할때</a:t>
            </a:r>
            <a:r>
              <a:rPr lang="ko-KR" altLang="en-US" sz="2000" b="1" dirty="0" smtClean="0"/>
              <a:t> 방 수를 정할 수 있게 해줌</a:t>
            </a:r>
            <a:r>
              <a:rPr lang="en-US" altLang="ko-KR" sz="2000" b="1" dirty="0" smtClean="0"/>
              <a:t>. (</a:t>
            </a:r>
            <a:r>
              <a:rPr lang="ko-KR" altLang="en-US" sz="2000" b="1" dirty="0" smtClean="0"/>
              <a:t>알아서 난이도조절</a:t>
            </a:r>
            <a:r>
              <a:rPr lang="en-US" altLang="ko-KR" sz="2000" b="1" dirty="0" smtClean="0"/>
              <a:t>)</a:t>
            </a:r>
          </a:p>
          <a:p>
            <a:r>
              <a:rPr lang="ko-KR" altLang="en-US" sz="2000" b="1" dirty="0" smtClean="0"/>
              <a:t>근데 </a:t>
            </a:r>
            <a:r>
              <a:rPr lang="en-US" altLang="ko-KR" sz="2000" b="1" dirty="0" smtClean="0"/>
              <a:t>1</a:t>
            </a:r>
            <a:r>
              <a:rPr lang="ko-KR" altLang="en-US" sz="2000" b="1" dirty="0" smtClean="0"/>
              <a:t>탄이 </a:t>
            </a:r>
            <a:r>
              <a:rPr lang="ko-KR" altLang="en-US" sz="2000" b="1" dirty="0" err="1" smtClean="0"/>
              <a:t>쉬울경우에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1</a:t>
            </a:r>
            <a:r>
              <a:rPr lang="ko-KR" altLang="en-US" sz="2000" b="1" dirty="0" err="1" smtClean="0"/>
              <a:t>탄방크기를</a:t>
            </a:r>
            <a:r>
              <a:rPr lang="ko-KR" altLang="en-US" sz="2000" b="1" dirty="0" smtClean="0"/>
              <a:t> 늘려서 </a:t>
            </a:r>
            <a:r>
              <a:rPr lang="ko-KR" altLang="en-US" sz="2000" b="1" dirty="0" err="1" smtClean="0"/>
              <a:t>파밍을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많이할수도</a:t>
            </a:r>
            <a:r>
              <a:rPr lang="ko-KR" altLang="en-US" sz="2000" b="1" dirty="0" smtClean="0"/>
              <a:t> 있으니 난이도를 </a:t>
            </a:r>
            <a:r>
              <a:rPr lang="ko-KR" altLang="en-US" sz="2000" b="1" dirty="0" err="1" smtClean="0"/>
              <a:t>스테이지별로</a:t>
            </a:r>
            <a:r>
              <a:rPr lang="ko-KR" altLang="en-US" sz="2000" b="1" dirty="0" smtClean="0"/>
              <a:t> 거의 비슷하게 </a:t>
            </a:r>
            <a:r>
              <a:rPr lang="ko-KR" altLang="en-US" sz="2000" b="1" dirty="0" err="1" smtClean="0"/>
              <a:t>해야할듯</a:t>
            </a:r>
            <a:endParaRPr lang="en-US" altLang="ko-KR" sz="2000" b="1" dirty="0" smtClean="0"/>
          </a:p>
          <a:p>
            <a:pPr marL="0" indent="0">
              <a:buNone/>
            </a:pPr>
            <a:r>
              <a:rPr lang="en-US" altLang="ko-KR" sz="2000" b="1" dirty="0" smtClean="0"/>
              <a:t>-&gt;</a:t>
            </a:r>
            <a:r>
              <a:rPr lang="ko-KR" altLang="en-US" sz="2000" b="1" dirty="0" smtClean="0"/>
              <a:t>최소 </a:t>
            </a:r>
            <a:r>
              <a:rPr lang="ko-KR" altLang="en-US" sz="2000" b="1" dirty="0" err="1" smtClean="0"/>
              <a:t>방개수를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5~10</a:t>
            </a:r>
            <a:r>
              <a:rPr lang="ko-KR" altLang="en-US" sz="2000" b="1" dirty="0" smtClean="0"/>
              <a:t>개 이상으로 하게 </a:t>
            </a:r>
            <a:r>
              <a:rPr lang="ko-KR" altLang="en-US" sz="2000" b="1" dirty="0" err="1" smtClean="0"/>
              <a:t>하는게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나을듯</a:t>
            </a:r>
            <a:endParaRPr lang="en-US" altLang="ko-KR" sz="2000" b="1" dirty="0" smtClean="0"/>
          </a:p>
          <a:p>
            <a:r>
              <a:rPr lang="ko-KR" altLang="en-US" sz="2000" b="1" dirty="0" smtClean="0"/>
              <a:t>아니면 </a:t>
            </a:r>
            <a:r>
              <a:rPr lang="ko-KR" altLang="en-US" sz="2000" b="1" dirty="0" err="1" smtClean="0"/>
              <a:t>스테이지별로</a:t>
            </a:r>
            <a:r>
              <a:rPr lang="ko-KR" altLang="en-US" sz="2000" b="1" dirty="0" smtClean="0"/>
              <a:t> 아이템 </a:t>
            </a:r>
            <a:r>
              <a:rPr lang="ko-KR" altLang="en-US" sz="2000" b="1" dirty="0" err="1" smtClean="0"/>
              <a:t>드랍확률을</a:t>
            </a:r>
            <a:r>
              <a:rPr lang="ko-KR" altLang="en-US" sz="2000" b="1" dirty="0" smtClean="0"/>
              <a:t> 다르게 </a:t>
            </a:r>
            <a:r>
              <a:rPr lang="ko-KR" altLang="en-US" sz="2000" b="1" dirty="0" err="1" smtClean="0"/>
              <a:t>해야할듯</a:t>
            </a:r>
            <a:endParaRPr lang="en-US" altLang="ko-KR" sz="2000" b="1" dirty="0" smtClean="0"/>
          </a:p>
          <a:p>
            <a:pPr marL="0" indent="0">
              <a:buNone/>
            </a:pPr>
            <a:r>
              <a:rPr lang="en-US" altLang="ko-KR" sz="2000" b="1" dirty="0" smtClean="0"/>
              <a:t>-&gt;</a:t>
            </a:r>
            <a:r>
              <a:rPr lang="ko-KR" altLang="en-US" sz="2000" b="1" dirty="0" smtClean="0"/>
              <a:t>아이템 </a:t>
            </a:r>
            <a:r>
              <a:rPr lang="ko-KR" altLang="en-US" sz="2000" b="1" dirty="0" err="1" smtClean="0"/>
              <a:t>드랍확률은</a:t>
            </a:r>
            <a:r>
              <a:rPr lang="ko-KR" altLang="en-US" sz="2000" b="1" dirty="0" smtClean="0"/>
              <a:t> 모든 스테이지 랜덤으로 </a:t>
            </a:r>
            <a:r>
              <a:rPr lang="ko-KR" altLang="en-US" sz="2000" b="1" dirty="0" err="1" smtClean="0"/>
              <a:t>하는게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나을듯</a:t>
            </a:r>
            <a:endParaRPr lang="en-US" altLang="ko-KR" sz="2000" b="1" dirty="0" smtClean="0"/>
          </a:p>
          <a:p>
            <a:endParaRPr lang="en-US" altLang="ko-KR" sz="2000" b="1" dirty="0" smtClean="0"/>
          </a:p>
          <a:p>
            <a:r>
              <a:rPr lang="ko-KR" altLang="en-US" sz="2000" b="1" dirty="0" smtClean="0"/>
              <a:t>죄수</a:t>
            </a:r>
            <a:r>
              <a:rPr lang="en-US" altLang="ko-KR" sz="2000" b="1" dirty="0" smtClean="0"/>
              <a:t>4(</a:t>
            </a:r>
            <a:r>
              <a:rPr lang="ko-KR" altLang="en-US" sz="2000" b="1" dirty="0" err="1" smtClean="0"/>
              <a:t>수류탄맨</a:t>
            </a:r>
            <a:r>
              <a:rPr lang="en-US" altLang="ko-KR" sz="2000" b="1" dirty="0" smtClean="0"/>
              <a:t>) </a:t>
            </a:r>
            <a:r>
              <a:rPr lang="ko-KR" altLang="en-US" sz="2000" b="1" dirty="0" err="1" smtClean="0"/>
              <a:t>너무약함</a:t>
            </a:r>
            <a:r>
              <a:rPr lang="ko-KR" altLang="en-US" sz="2000" b="1" dirty="0" smtClean="0"/>
              <a:t> 폭발범위 </a:t>
            </a:r>
            <a:r>
              <a:rPr lang="ko-KR" altLang="en-US" sz="2000" b="1" dirty="0" err="1" smtClean="0"/>
              <a:t>엄청크게하면어떨지</a:t>
            </a:r>
            <a:endParaRPr lang="en-US" altLang="ko-KR" sz="2000" b="1" dirty="0" smtClean="0"/>
          </a:p>
          <a:p>
            <a:endParaRPr lang="en-US" altLang="ko-KR" sz="2000" b="1" dirty="0"/>
          </a:p>
          <a:p>
            <a:r>
              <a:rPr lang="ko-KR" altLang="en-US" sz="2000" b="1" dirty="0" smtClean="0"/>
              <a:t>총알수가 나오는 적들에 비해 부족한 느낌이 들어 </a:t>
            </a:r>
            <a:r>
              <a:rPr lang="ko-KR" altLang="en-US" sz="2000" b="1" dirty="0" err="1" smtClean="0"/>
              <a:t>액션성이</a:t>
            </a:r>
            <a:r>
              <a:rPr lang="ko-KR" altLang="en-US" sz="2000" b="1" dirty="0" smtClean="0"/>
              <a:t> 살짝 김빠질 수도</a:t>
            </a:r>
            <a:endParaRPr lang="en-US" altLang="ko-KR" sz="2000" b="1" dirty="0" smtClean="0"/>
          </a:p>
          <a:p>
            <a:r>
              <a:rPr lang="ko-KR" altLang="en-US" sz="2000" b="1" dirty="0" err="1" smtClean="0"/>
              <a:t>소울나이트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처럼</a:t>
            </a:r>
            <a:r>
              <a:rPr lang="ko-KR" altLang="en-US" sz="2000" b="1" dirty="0" smtClean="0"/>
              <a:t> 총알 </a:t>
            </a:r>
            <a:r>
              <a:rPr lang="ko-KR" altLang="en-US" sz="2000" b="1" dirty="0" err="1" smtClean="0"/>
              <a:t>다쓰면</a:t>
            </a:r>
            <a:r>
              <a:rPr lang="ko-KR" altLang="en-US" sz="2000" b="1" dirty="0" smtClean="0"/>
              <a:t> 근접공격 따로 </a:t>
            </a:r>
            <a:r>
              <a:rPr lang="ko-KR" altLang="en-US" sz="2000" b="1" dirty="0" err="1" smtClean="0"/>
              <a:t>두는건</a:t>
            </a:r>
            <a:r>
              <a:rPr lang="ko-KR" altLang="en-US" sz="2000" b="1" dirty="0" smtClean="0"/>
              <a:t> 어떨지</a:t>
            </a:r>
            <a:r>
              <a:rPr lang="en-US" altLang="ko-KR" sz="2000" b="1" smtClean="0"/>
              <a:t>?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5321384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기타아이디어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28800"/>
            <a:ext cx="8147248" cy="4497363"/>
          </a:xfrm>
        </p:spPr>
        <p:txBody>
          <a:bodyPr>
            <a:normAutofit/>
          </a:bodyPr>
          <a:lstStyle/>
          <a:p>
            <a:r>
              <a:rPr lang="ko-KR" altLang="en-US" sz="2000" b="1" dirty="0" smtClean="0"/>
              <a:t>근접무기의 기본특징 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총알 </a:t>
            </a:r>
            <a:r>
              <a:rPr lang="ko-KR" altLang="en-US" sz="2000" b="1" dirty="0" err="1" smtClean="0"/>
              <a:t>없애는거</a:t>
            </a:r>
            <a:r>
              <a:rPr lang="ko-KR" altLang="en-US" sz="2000" b="1" dirty="0" smtClean="0"/>
              <a:t> 가능</a:t>
            </a:r>
            <a:r>
              <a:rPr lang="en-US" altLang="ko-KR" sz="2000" b="1" dirty="0" smtClean="0"/>
              <a:t>),</a:t>
            </a:r>
            <a:r>
              <a:rPr lang="ko-KR" altLang="en-US" sz="2000" b="1" dirty="0" smtClean="0"/>
              <a:t>좋은 근접무기일수록</a:t>
            </a:r>
            <a:endParaRPr lang="en-US" altLang="ko-KR" sz="2000" b="1" dirty="0" smtClean="0"/>
          </a:p>
          <a:p>
            <a:r>
              <a:rPr lang="ko-KR" altLang="en-US" sz="2000" b="1" dirty="0" smtClean="0"/>
              <a:t>공격속도가 빨라짐 </a:t>
            </a:r>
            <a:r>
              <a:rPr lang="en-US" altLang="ko-KR" sz="2000" b="1" dirty="0" smtClean="0"/>
              <a:t>(</a:t>
            </a:r>
            <a:r>
              <a:rPr lang="ko-KR" altLang="en-US" sz="2000" b="1" dirty="0" err="1" smtClean="0"/>
              <a:t>좋은근접무기는</a:t>
            </a:r>
            <a:r>
              <a:rPr lang="ko-KR" altLang="en-US" sz="2000" b="1" smtClean="0"/>
              <a:t>  총알회피용으로 </a:t>
            </a:r>
            <a:r>
              <a:rPr lang="ko-KR" altLang="en-US" sz="2000" b="1" dirty="0" smtClean="0"/>
              <a:t>사용가능</a:t>
            </a:r>
            <a:r>
              <a:rPr lang="en-US" altLang="ko-KR" sz="2000" b="1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730853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몬스터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b="1" dirty="0"/>
          </a:p>
          <a:p>
            <a:r>
              <a:rPr lang="ko-KR" altLang="en-US" b="1" dirty="0" smtClean="0"/>
              <a:t>과학자 스테이지</a:t>
            </a:r>
            <a:endParaRPr lang="en-US" altLang="ko-KR" b="1" dirty="0" smtClean="0"/>
          </a:p>
          <a:p>
            <a:r>
              <a:rPr lang="ko-KR" altLang="en-US" b="1" dirty="0" err="1" smtClean="0"/>
              <a:t>포탑형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토르비온</a:t>
            </a:r>
            <a:r>
              <a:rPr lang="en-US" altLang="ko-KR" b="1" dirty="0" smtClean="0"/>
              <a:t>),</a:t>
            </a:r>
            <a:r>
              <a:rPr lang="ko-KR" altLang="en-US" b="1" dirty="0" smtClean="0"/>
              <a:t>유전자조작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헐크</a:t>
            </a:r>
            <a:r>
              <a:rPr lang="en-US" altLang="ko-KR" b="1" dirty="0" smtClean="0"/>
              <a:t>,</a:t>
            </a:r>
            <a:r>
              <a:rPr lang="ko-KR" altLang="en-US" b="1" dirty="0" err="1" smtClean="0"/>
              <a:t>변신할동안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못잡으면</a:t>
            </a:r>
            <a:r>
              <a:rPr lang="ko-KR" altLang="en-US" b="1" dirty="0" smtClean="0"/>
              <a:t> 변신함</a:t>
            </a:r>
            <a:r>
              <a:rPr lang="en-US" altLang="ko-KR" b="1" dirty="0" smtClean="0"/>
              <a:t>),</a:t>
            </a:r>
            <a:r>
              <a:rPr lang="ko-KR" altLang="en-US" b="1" dirty="0" smtClean="0"/>
              <a:t>화학무기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가스류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1492865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암살자스테이지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b="1" dirty="0" smtClean="0"/>
              <a:t>1. </a:t>
            </a:r>
            <a:r>
              <a:rPr lang="ko-KR" altLang="en-US" b="1" dirty="0" smtClean="0"/>
              <a:t>은신</a:t>
            </a:r>
            <a:endParaRPr lang="en-US" altLang="ko-KR" b="1" dirty="0" smtClean="0"/>
          </a:p>
          <a:p>
            <a:r>
              <a:rPr lang="ko-KR" altLang="en-US" b="1" dirty="0" err="1" smtClean="0"/>
              <a:t>컨셉</a:t>
            </a:r>
            <a:r>
              <a:rPr lang="ko-KR" altLang="en-US" b="1" dirty="0" smtClean="0"/>
              <a:t>          </a:t>
            </a:r>
            <a:r>
              <a:rPr lang="ko-KR" altLang="en-US" b="1" dirty="0" err="1" smtClean="0"/>
              <a:t>루팡같이생김</a:t>
            </a:r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r>
              <a:rPr lang="ko-KR" altLang="en-US" b="1" dirty="0" smtClean="0"/>
              <a:t>필요한 애니메이션 </a:t>
            </a:r>
            <a:r>
              <a:rPr lang="en-US" altLang="ko-KR" b="1" dirty="0" smtClean="0"/>
              <a:t>: </a:t>
            </a:r>
          </a:p>
          <a:p>
            <a:pPr marL="0" indent="0">
              <a:buNone/>
            </a:pPr>
            <a:r>
              <a:rPr lang="en-US" altLang="ko-KR" b="1" dirty="0" err="1" smtClean="0"/>
              <a:t>idle,walk</a:t>
            </a:r>
            <a:r>
              <a:rPr lang="en-US" altLang="ko-KR" b="1" dirty="0" smtClean="0"/>
              <a:t>,</a:t>
            </a:r>
            <a:r>
              <a:rPr lang="ko-KR" altLang="en-US" b="1" dirty="0" err="1" smtClean="0"/>
              <a:t>투명해질때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근접공격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무기는 지팡이</a:t>
            </a:r>
            <a:r>
              <a:rPr lang="en-US" altLang="ko-KR" b="1" dirty="0" smtClean="0"/>
              <a:t>? </a:t>
            </a:r>
            <a:r>
              <a:rPr lang="ko-KR" altLang="en-US" b="1" dirty="0" smtClean="0"/>
              <a:t>나 권총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348880"/>
            <a:ext cx="1080120" cy="21065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2826674"/>
            <a:ext cx="1762125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3110911"/>
            <a:ext cx="838200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91433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요원스테이지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b="1" dirty="0"/>
              <a:t>2</a:t>
            </a:r>
            <a:r>
              <a:rPr lang="en-US" altLang="ko-KR" b="1" dirty="0" smtClean="0"/>
              <a:t>. </a:t>
            </a:r>
            <a:r>
              <a:rPr lang="ko-KR" altLang="en-US" b="1" dirty="0" err="1" smtClean="0"/>
              <a:t>두건쓴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빠른애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근접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err="1" smtClean="0"/>
              <a:t>컨셉</a:t>
            </a:r>
            <a:r>
              <a:rPr lang="ko-KR" altLang="en-US" b="1" dirty="0" smtClean="0"/>
              <a:t>                              </a:t>
            </a:r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/>
          </a:p>
          <a:p>
            <a:r>
              <a:rPr lang="ko-KR" altLang="en-US" b="1" dirty="0" smtClean="0"/>
              <a:t>필요한 애니메이션 </a:t>
            </a:r>
            <a:r>
              <a:rPr lang="en-US" altLang="ko-KR" b="1" dirty="0" smtClean="0"/>
              <a:t>: </a:t>
            </a:r>
            <a:r>
              <a:rPr lang="en-US" altLang="ko-KR" b="1" dirty="0"/>
              <a:t>: </a:t>
            </a:r>
            <a:r>
              <a:rPr lang="en-US" altLang="ko-KR" b="1" dirty="0" err="1" smtClean="0"/>
              <a:t>idle,walk</a:t>
            </a:r>
            <a:endParaRPr lang="en-US" altLang="ko-KR" b="1" dirty="0" smtClean="0"/>
          </a:p>
          <a:p>
            <a:r>
              <a:rPr lang="ko-KR" altLang="en-US" b="1" dirty="0" smtClean="0"/>
              <a:t>근접공격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달리면서 공격</a:t>
            </a:r>
            <a:endParaRPr lang="en-US" altLang="ko-KR" b="1" dirty="0" smtClean="0"/>
          </a:p>
          <a:p>
            <a:r>
              <a:rPr lang="en-US" altLang="ko-KR" b="1" dirty="0" smtClean="0"/>
              <a:t>(</a:t>
            </a:r>
            <a:r>
              <a:rPr lang="ko-KR" altLang="en-US" b="1" dirty="0" smtClean="0"/>
              <a:t>겐지 </a:t>
            </a:r>
            <a:r>
              <a:rPr lang="ko-KR" altLang="en-US" b="1" dirty="0" err="1" smtClean="0"/>
              <a:t>질풍참같은느낌</a:t>
            </a:r>
            <a:r>
              <a:rPr lang="en-US" altLang="ko-KR" b="1" dirty="0" smtClean="0"/>
              <a:t>))</a:t>
            </a:r>
            <a:endParaRPr lang="en-US" altLang="ko-KR" b="1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204864"/>
            <a:ext cx="24384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17537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요</a:t>
            </a:r>
            <a:r>
              <a:rPr lang="ko-KR" altLang="en-US" dirty="0" err="1"/>
              <a:t>원</a:t>
            </a:r>
            <a:r>
              <a:rPr lang="ko-KR" altLang="en-US" dirty="0" err="1" smtClean="0"/>
              <a:t>자스테이지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3</a:t>
            </a:r>
            <a:r>
              <a:rPr lang="en-US" altLang="ko-KR" b="1" dirty="0" smtClean="0"/>
              <a:t>. </a:t>
            </a:r>
            <a:r>
              <a:rPr lang="ko-KR" altLang="en-US" b="1" dirty="0" err="1" smtClean="0"/>
              <a:t>두건쓴</a:t>
            </a:r>
            <a:r>
              <a:rPr lang="ko-KR" altLang="en-US" b="1" dirty="0" smtClean="0"/>
              <a:t> 원거리</a:t>
            </a:r>
            <a:endParaRPr lang="en-US" altLang="ko-KR" b="1" dirty="0" smtClean="0"/>
          </a:p>
          <a:p>
            <a:r>
              <a:rPr lang="ko-KR" altLang="en-US" b="1" dirty="0" err="1" smtClean="0"/>
              <a:t>컨셉</a:t>
            </a:r>
            <a:r>
              <a:rPr lang="ko-KR" altLang="en-US" b="1" dirty="0" smtClean="0"/>
              <a:t>                              </a:t>
            </a:r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/>
          </a:p>
          <a:p>
            <a:r>
              <a:rPr lang="ko-KR" altLang="en-US" b="1" dirty="0" smtClean="0"/>
              <a:t>필요한 애니메이션 </a:t>
            </a:r>
            <a:r>
              <a:rPr lang="en-US" altLang="ko-KR" b="1" dirty="0" smtClean="0"/>
              <a:t>: </a:t>
            </a:r>
            <a:r>
              <a:rPr lang="en-US" altLang="ko-KR" b="1" dirty="0"/>
              <a:t>: </a:t>
            </a:r>
            <a:r>
              <a:rPr lang="en-US" altLang="ko-KR" b="1" dirty="0" err="1" smtClean="0"/>
              <a:t>idle,walk</a:t>
            </a:r>
            <a:endParaRPr lang="en-US" altLang="ko-KR" b="1" dirty="0" smtClean="0"/>
          </a:p>
          <a:p>
            <a:r>
              <a:rPr lang="en-US" altLang="ko-KR" b="1" dirty="0" smtClean="0"/>
              <a:t>+</a:t>
            </a:r>
            <a:r>
              <a:rPr lang="ko-KR" altLang="en-US" b="1" dirty="0" smtClean="0"/>
              <a:t>총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권총</a:t>
            </a:r>
            <a:r>
              <a:rPr lang="en-US" altLang="ko-KR" b="1" dirty="0" smtClean="0"/>
              <a:t>)</a:t>
            </a: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348880"/>
            <a:ext cx="2121024" cy="2121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50121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요원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/>
              <a:t>4. </a:t>
            </a:r>
            <a:r>
              <a:rPr lang="ko-KR" altLang="en-US" b="1" dirty="0" err="1" smtClean="0"/>
              <a:t>탱커형</a:t>
            </a:r>
            <a:r>
              <a:rPr lang="ko-KR" altLang="en-US" b="1" dirty="0" smtClean="0"/>
              <a:t>                              </a:t>
            </a:r>
            <a:endParaRPr lang="en-US" altLang="ko-KR" b="1" dirty="0" smtClean="0"/>
          </a:p>
          <a:p>
            <a:endParaRPr lang="en-US" altLang="ko-KR" b="1" dirty="0"/>
          </a:p>
          <a:p>
            <a:r>
              <a:rPr lang="ko-KR" altLang="en-US" b="1" dirty="0" err="1" smtClean="0"/>
              <a:t>메트릭스풍</a:t>
            </a:r>
            <a:r>
              <a:rPr lang="en-US" altLang="ko-KR" b="1" dirty="0" smtClean="0"/>
              <a:t>, </a:t>
            </a:r>
            <a:r>
              <a:rPr lang="ko-KR" altLang="en-US" b="1" dirty="0" err="1" smtClean="0"/>
              <a:t>검은정장풍</a:t>
            </a:r>
            <a:r>
              <a:rPr lang="en-US" altLang="ko-KR" b="1" dirty="0" smtClean="0"/>
              <a:t>, </a:t>
            </a:r>
            <a:r>
              <a:rPr lang="ko-KR" altLang="en-US" b="1" dirty="0" err="1" smtClean="0"/>
              <a:t>마피아풍</a:t>
            </a:r>
            <a:r>
              <a:rPr lang="en-US" altLang="ko-KR" b="1" dirty="0" smtClean="0"/>
              <a:t>,</a:t>
            </a:r>
            <a:r>
              <a:rPr lang="ko-KR" altLang="en-US" b="1" dirty="0"/>
              <a:t> </a:t>
            </a:r>
            <a:r>
              <a:rPr lang="ko-KR" altLang="en-US" b="1" dirty="0" err="1" smtClean="0"/>
              <a:t>전문요원풍</a:t>
            </a:r>
            <a:endParaRPr lang="en-US" altLang="ko-KR" b="1" dirty="0" smtClean="0"/>
          </a:p>
          <a:p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439147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51" y="2004785"/>
            <a:ext cx="8175436" cy="2862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903217" y="188640"/>
            <a:ext cx="7772400" cy="2520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 smtClean="0"/>
              <a:t>맵구조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17348" y="4215451"/>
            <a:ext cx="5328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방 별로 </a:t>
            </a:r>
            <a:r>
              <a:rPr lang="en-US" altLang="ko-KR" dirty="0" smtClean="0"/>
              <a:t>3</a:t>
            </a:r>
            <a:r>
              <a:rPr lang="ko-KR" altLang="en-US" dirty="0" smtClean="0"/>
              <a:t>웨이브씩 적이 등장 합니다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955624" y="3122833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보스</a:t>
            </a:r>
            <a:r>
              <a:rPr lang="ko-KR" altLang="en-US"/>
              <a:t>룸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835696" y="3307499"/>
            <a:ext cx="144016" cy="128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337628" y="3307499"/>
            <a:ext cx="144016" cy="128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683843" y="3268513"/>
            <a:ext cx="105574" cy="110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915816" y="3645024"/>
            <a:ext cx="144016" cy="128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283968" y="3645024"/>
            <a:ext cx="144016" cy="128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5959373" y="3268513"/>
            <a:ext cx="105574" cy="110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78753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과학자 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b="1" dirty="0" smtClean="0"/>
              <a:t>1. </a:t>
            </a:r>
            <a:r>
              <a:rPr lang="ko-KR" altLang="en-US" b="1" dirty="0" smtClean="0"/>
              <a:t>화학무기 </a:t>
            </a:r>
            <a:r>
              <a:rPr lang="ko-KR" altLang="en-US" b="1" dirty="0" err="1" smtClean="0"/>
              <a:t>쓰는애</a:t>
            </a:r>
            <a:endParaRPr lang="en-US" altLang="ko-KR" b="1" dirty="0" smtClean="0"/>
          </a:p>
          <a:p>
            <a:r>
              <a:rPr lang="ko-KR" altLang="en-US" b="1" dirty="0" err="1" smtClean="0"/>
              <a:t>컨셉</a:t>
            </a:r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r>
              <a:rPr lang="ko-KR" altLang="en-US" b="1" dirty="0" smtClean="0"/>
              <a:t>필요한 애니메이션 </a:t>
            </a:r>
            <a:r>
              <a:rPr lang="en-US" altLang="ko-KR" b="1" dirty="0" smtClean="0"/>
              <a:t>: </a:t>
            </a:r>
          </a:p>
          <a:p>
            <a:pPr marL="0" indent="0">
              <a:buNone/>
            </a:pPr>
            <a:r>
              <a:rPr lang="en-US" altLang="ko-KR" b="1" dirty="0" err="1" smtClean="0"/>
              <a:t>idle,walk</a:t>
            </a:r>
            <a:r>
              <a:rPr lang="en-US" altLang="ko-KR" b="1" dirty="0" smtClean="0"/>
              <a:t>,</a:t>
            </a:r>
            <a:r>
              <a:rPr lang="ko-KR" altLang="en-US" b="1" dirty="0" err="1" smtClean="0"/>
              <a:t>투명해질때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근접공격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무기는 지팡이</a:t>
            </a:r>
            <a:r>
              <a:rPr lang="en-US" altLang="ko-KR" b="1" dirty="0" smtClean="0"/>
              <a:t>? </a:t>
            </a:r>
            <a:r>
              <a:rPr lang="ko-KR" altLang="en-US" b="1" dirty="0" smtClean="0"/>
              <a:t>나 권총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276872"/>
            <a:ext cx="1536997" cy="1643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43761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과학자 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b="1" dirty="0"/>
              <a:t>2</a:t>
            </a:r>
            <a:r>
              <a:rPr lang="en-US" altLang="ko-KR" b="1" dirty="0" smtClean="0"/>
              <a:t>. </a:t>
            </a:r>
            <a:r>
              <a:rPr lang="ko-KR" altLang="en-US" b="1" dirty="0" smtClean="0"/>
              <a:t>그냥 </a:t>
            </a:r>
            <a:r>
              <a:rPr lang="ko-KR" altLang="en-US" b="1" dirty="0" err="1" smtClean="0"/>
              <a:t>총쏘는애</a:t>
            </a:r>
            <a:endParaRPr lang="en-US" altLang="ko-KR" b="1" dirty="0" smtClean="0"/>
          </a:p>
          <a:p>
            <a:r>
              <a:rPr lang="ko-KR" altLang="en-US" b="1" dirty="0" err="1" smtClean="0"/>
              <a:t>컨셉</a:t>
            </a:r>
            <a:endParaRPr lang="ko-KR" altLang="en-US" dirty="0"/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r>
              <a:rPr lang="ko-KR" altLang="en-US" b="1" dirty="0" smtClean="0"/>
              <a:t>필요한 애니메이션 </a:t>
            </a:r>
            <a:r>
              <a:rPr lang="en-US" altLang="ko-KR" b="1" dirty="0" smtClean="0"/>
              <a:t>: </a:t>
            </a:r>
          </a:p>
          <a:p>
            <a:pPr marL="0" indent="0">
              <a:buNone/>
            </a:pPr>
            <a:r>
              <a:rPr lang="en-US" altLang="ko-KR" b="1" dirty="0" err="1" smtClean="0"/>
              <a:t>idle,walk</a:t>
            </a:r>
            <a:r>
              <a:rPr lang="en-US" altLang="ko-KR" b="1" dirty="0" smtClean="0"/>
              <a:t>,</a:t>
            </a:r>
            <a:r>
              <a:rPr lang="ko-KR" altLang="en-US" b="1" dirty="0" err="1" smtClean="0"/>
              <a:t>투명해질때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근접공격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무기는 지팡이</a:t>
            </a:r>
            <a:r>
              <a:rPr lang="en-US" altLang="ko-KR" b="1" dirty="0" smtClean="0"/>
              <a:t>? </a:t>
            </a:r>
            <a:r>
              <a:rPr lang="ko-KR" altLang="en-US" b="1" dirty="0" smtClean="0"/>
              <a:t>나 권총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276872"/>
            <a:ext cx="1783085" cy="1783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19465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과학자 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/>
              <a:t>3.</a:t>
            </a:r>
            <a:r>
              <a:rPr lang="ko-KR" altLang="en-US" b="1" dirty="0" err="1" smtClean="0"/>
              <a:t>좀비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프랑켄슈타인</a:t>
            </a:r>
            <a:endParaRPr lang="en-US" altLang="ko-KR" b="1" dirty="0" smtClean="0"/>
          </a:p>
          <a:p>
            <a:endParaRPr lang="en-US" altLang="ko-KR" b="1" dirty="0" smtClean="0"/>
          </a:p>
          <a:p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2039195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903217" y="188640"/>
            <a:ext cx="7772400" cy="61926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등장 </a:t>
            </a:r>
            <a:r>
              <a:rPr lang="ko-KR" altLang="en-US" dirty="0" err="1" smtClean="0"/>
              <a:t>몬스터</a:t>
            </a:r>
            <a:r>
              <a:rPr lang="ko-KR" altLang="en-US" dirty="0" smtClean="0"/>
              <a:t> 종류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총</a:t>
            </a:r>
            <a:r>
              <a:rPr lang="en-US" altLang="ko-KR" dirty="0" smtClean="0"/>
              <a:t>1 (</a:t>
            </a:r>
            <a:r>
              <a:rPr lang="ko-KR" altLang="en-US" dirty="0" smtClean="0"/>
              <a:t>쥐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ko-KR" altLang="en-US" dirty="0" smtClean="0"/>
              <a:t>근접 </a:t>
            </a:r>
            <a:r>
              <a:rPr lang="en-US" altLang="ko-KR" dirty="0" smtClean="0"/>
              <a:t>1 (</a:t>
            </a:r>
            <a:r>
              <a:rPr lang="ko-KR" altLang="en-US" dirty="0" smtClean="0"/>
              <a:t>쥐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보스 </a:t>
            </a:r>
            <a:r>
              <a:rPr lang="en-US" altLang="ko-KR" dirty="0" smtClean="0"/>
              <a:t>1 (</a:t>
            </a:r>
            <a:r>
              <a:rPr lang="ko-KR" altLang="en-US" dirty="0" smtClean="0"/>
              <a:t>쥐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4508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스테이지</a:t>
            </a:r>
            <a:r>
              <a:rPr lang="en-US" altLang="ko-KR" dirty="0" smtClean="0"/>
              <a:t>2</a:t>
            </a:r>
            <a:r>
              <a:rPr lang="ko-KR" altLang="en-US" dirty="0" smtClean="0"/>
              <a:t>는 웨이브 형식으로</a:t>
            </a:r>
            <a:endParaRPr lang="ko-KR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9986" y="1600200"/>
            <a:ext cx="5404028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2860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콤보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 err="1" smtClean="0"/>
              <a:t>잡을떄마다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콤보가</a:t>
            </a:r>
            <a:r>
              <a:rPr lang="ko-KR" altLang="en-US" dirty="0" smtClean="0"/>
              <a:t> 오름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피버</a:t>
            </a:r>
            <a:r>
              <a:rPr lang="ko-KR" altLang="en-US" dirty="0" smtClean="0"/>
              <a:t> 타임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10</a:t>
            </a:r>
            <a:r>
              <a:rPr lang="ko-KR" altLang="en-US" dirty="0" err="1" smtClean="0"/>
              <a:t>콤보</a:t>
            </a:r>
            <a:r>
              <a:rPr lang="ko-KR" altLang="en-US" dirty="0" smtClean="0"/>
              <a:t> </a:t>
            </a:r>
            <a:r>
              <a:rPr lang="en-US" altLang="ko-KR" dirty="0" smtClean="0"/>
              <a:t>= </a:t>
            </a:r>
            <a:r>
              <a:rPr lang="ko-KR" altLang="en-US" dirty="0" err="1" smtClean="0"/>
              <a:t>이속빨라짐</a:t>
            </a:r>
            <a:endParaRPr lang="en-US" altLang="ko-KR" dirty="0" smtClean="0"/>
          </a:p>
          <a:p>
            <a:r>
              <a:rPr lang="en-US" altLang="ko-KR" dirty="0" smtClean="0"/>
              <a:t>20</a:t>
            </a:r>
            <a:r>
              <a:rPr lang="ko-KR" altLang="en-US" dirty="0" err="1" smtClean="0"/>
              <a:t>콤보</a:t>
            </a:r>
            <a:r>
              <a:rPr lang="ko-KR" altLang="en-US" dirty="0" smtClean="0"/>
              <a:t> </a:t>
            </a:r>
            <a:r>
              <a:rPr lang="en-US" altLang="ko-KR" dirty="0" smtClean="0"/>
              <a:t>= </a:t>
            </a:r>
            <a:r>
              <a:rPr lang="ko-KR" altLang="en-US" dirty="0" err="1" smtClean="0"/>
              <a:t>총쏘는</a:t>
            </a:r>
            <a:r>
              <a:rPr lang="ko-KR" altLang="en-US" dirty="0" smtClean="0"/>
              <a:t> 속도 빨라짐</a:t>
            </a:r>
            <a:endParaRPr lang="en-US" altLang="ko-KR" dirty="0" smtClean="0"/>
          </a:p>
          <a:p>
            <a:r>
              <a:rPr lang="en-US" altLang="ko-KR" dirty="0" smtClean="0"/>
              <a:t>30</a:t>
            </a:r>
            <a:r>
              <a:rPr lang="ko-KR" altLang="en-US" dirty="0" err="1" smtClean="0"/>
              <a:t>콤보</a:t>
            </a:r>
            <a:r>
              <a:rPr lang="ko-KR" altLang="en-US" dirty="0" smtClean="0"/>
              <a:t> </a:t>
            </a:r>
            <a:r>
              <a:rPr lang="en-US" altLang="ko-KR" dirty="0" smtClean="0"/>
              <a:t>= </a:t>
            </a:r>
            <a:r>
              <a:rPr lang="ko-KR" altLang="en-US" dirty="0" smtClean="0"/>
              <a:t>총 </a:t>
            </a:r>
            <a:r>
              <a:rPr lang="en-US" altLang="ko-KR" dirty="0" smtClean="0"/>
              <a:t>2</a:t>
            </a:r>
            <a:r>
              <a:rPr lang="ko-KR" altLang="en-US" dirty="0" err="1" smtClean="0"/>
              <a:t>배로쏨</a:t>
            </a:r>
            <a:endParaRPr lang="en-US" altLang="ko-KR" dirty="0" smtClean="0"/>
          </a:p>
          <a:p>
            <a:r>
              <a:rPr lang="ko-KR" altLang="en-US" dirty="0" err="1" smtClean="0"/>
              <a:t>이런식으로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스토리모드</a:t>
            </a:r>
            <a:r>
              <a:rPr lang="en-US" altLang="ko-KR" dirty="0" smtClean="0"/>
              <a:t>(</a:t>
            </a:r>
            <a:r>
              <a:rPr lang="ko-KR" altLang="en-US" dirty="0" smtClean="0"/>
              <a:t>짧게</a:t>
            </a:r>
            <a:r>
              <a:rPr lang="en-US" altLang="ko-KR" dirty="0" smtClean="0"/>
              <a:t>) </a:t>
            </a:r>
            <a:r>
              <a:rPr lang="ko-KR" altLang="en-US" dirty="0" smtClean="0"/>
              <a:t>대신에 스토리 </a:t>
            </a:r>
            <a:r>
              <a:rPr lang="ko-KR" altLang="en-US" dirty="0" err="1" smtClean="0"/>
              <a:t>다깨면</a:t>
            </a:r>
            <a:r>
              <a:rPr lang="ko-KR" altLang="en-US" dirty="0" smtClean="0"/>
              <a:t> 캐릭터 하나 해금</a:t>
            </a:r>
            <a:endParaRPr lang="en-US" altLang="ko-KR" dirty="0" smtClean="0"/>
          </a:p>
          <a:p>
            <a:r>
              <a:rPr lang="ko-KR" altLang="en-US" dirty="0" smtClean="0"/>
              <a:t> </a:t>
            </a:r>
            <a:r>
              <a:rPr lang="en-US" altLang="ko-KR" dirty="0" smtClean="0"/>
              <a:t>+ </a:t>
            </a:r>
            <a:r>
              <a:rPr lang="ko-KR" altLang="en-US" dirty="0" smtClean="0"/>
              <a:t>도전모드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4251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1.</a:t>
            </a:r>
            <a:r>
              <a:rPr lang="ko-KR" altLang="en-US" dirty="0" smtClean="0"/>
              <a:t>보스가 과학자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몬스터들이</a:t>
            </a:r>
            <a:r>
              <a:rPr lang="ko-KR" altLang="en-US" dirty="0" smtClean="0"/>
              <a:t> </a:t>
            </a:r>
            <a:r>
              <a:rPr lang="en-US" altLang="ko-KR" dirty="0" smtClean="0"/>
              <a:t>=&gt; </a:t>
            </a:r>
            <a:r>
              <a:rPr lang="ko-KR" altLang="en-US" dirty="0" smtClean="0"/>
              <a:t>과학자가 감옥 쥐들로 실험해서 이상해진 애들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보스는 </a:t>
            </a:r>
            <a:r>
              <a:rPr lang="ko-KR" altLang="en-US" dirty="0" err="1" smtClean="0"/>
              <a:t>죄수들중에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대빵</a:t>
            </a:r>
            <a:r>
              <a:rPr lang="ko-KR" altLang="en-US" dirty="0" smtClean="0"/>
              <a:t> 죄수들만 나오는 스테이지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3. </a:t>
            </a:r>
            <a:r>
              <a:rPr lang="ko-KR" altLang="en-US" dirty="0" smtClean="0"/>
              <a:t>로봇스테이지</a:t>
            </a:r>
            <a:r>
              <a:rPr lang="en-US" altLang="ko-KR" dirty="0" smtClean="0"/>
              <a:t>. (</a:t>
            </a:r>
            <a:r>
              <a:rPr lang="ko-KR" altLang="en-US" dirty="0" err="1" smtClean="0"/>
              <a:t>어려운스테이지</a:t>
            </a:r>
            <a:r>
              <a:rPr lang="en-US" altLang="ko-KR" dirty="0" smtClean="0"/>
              <a:t>) </a:t>
            </a:r>
            <a:r>
              <a:rPr lang="ko-KR" altLang="en-US" dirty="0" smtClean="0"/>
              <a:t>보안로봇들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4.</a:t>
            </a:r>
            <a:r>
              <a:rPr lang="ko-KR" altLang="en-US" dirty="0" smtClean="0"/>
              <a:t>무장한 경비원들 나오는 스테이지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5. </a:t>
            </a:r>
            <a:r>
              <a:rPr lang="ko-KR" altLang="en-US" dirty="0" smtClean="0"/>
              <a:t>부자들 갇힌 감옥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밝은느낌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아이템잘나옴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r>
              <a:rPr lang="en-US" altLang="ko-KR" dirty="0" smtClean="0"/>
              <a:t>6.</a:t>
            </a:r>
            <a:r>
              <a:rPr lang="ko-KR" altLang="en-US" dirty="0" smtClean="0"/>
              <a:t>최종보스</a:t>
            </a:r>
            <a:r>
              <a:rPr lang="en-US" altLang="ko-KR" dirty="0" smtClean="0"/>
              <a:t>. </a:t>
            </a:r>
          </a:p>
          <a:p>
            <a:pPr marL="0" indent="0">
              <a:buNone/>
            </a:pPr>
            <a:r>
              <a:rPr lang="en-US" altLang="ko-KR" dirty="0" smtClean="0"/>
              <a:t>7. </a:t>
            </a:r>
            <a:r>
              <a:rPr lang="ko-KR" altLang="en-US" dirty="0" err="1" smtClean="0"/>
              <a:t>군범죄자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여러가지총을씀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전략</a:t>
            </a:r>
            <a:r>
              <a:rPr lang="ko-KR" altLang="en-US" dirty="0" err="1"/>
              <a:t>씀</a:t>
            </a:r>
            <a:r>
              <a:rPr lang="en-US" altLang="ko-KR" dirty="0" smtClean="0"/>
              <a:t>)</a:t>
            </a:r>
          </a:p>
          <a:p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777531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아잉템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 smtClean="0"/>
              <a:t>지뢰</a:t>
            </a:r>
            <a:endParaRPr lang="en-US" altLang="ko-KR" b="1" dirty="0" smtClean="0"/>
          </a:p>
          <a:p>
            <a:r>
              <a:rPr lang="ko-KR" altLang="en-US" b="1" dirty="0" err="1" smtClean="0"/>
              <a:t>터렛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총쏘는거</a:t>
            </a:r>
            <a:endParaRPr lang="en-US" altLang="ko-KR" b="1" dirty="0" smtClean="0"/>
          </a:p>
          <a:p>
            <a:r>
              <a:rPr lang="ko-KR" altLang="en-US" b="1" dirty="0" err="1" smtClean="0"/>
              <a:t>회복약</a:t>
            </a:r>
            <a:endParaRPr lang="en-US" altLang="ko-KR" b="1" dirty="0" smtClean="0"/>
          </a:p>
          <a:p>
            <a:r>
              <a:rPr lang="ko-KR" altLang="en-US" b="1" dirty="0" smtClean="0"/>
              <a:t>갑옷 </a:t>
            </a:r>
            <a:r>
              <a:rPr lang="en-US" altLang="ko-KR" b="1" dirty="0" smtClean="0"/>
              <a:t>(1,2,3)</a:t>
            </a:r>
          </a:p>
          <a:p>
            <a:r>
              <a:rPr lang="ko-KR" altLang="en-US" b="1" dirty="0" smtClean="0"/>
              <a:t>총알 </a:t>
            </a:r>
            <a:r>
              <a:rPr lang="en-US" altLang="ko-KR" b="1" dirty="0" smtClean="0"/>
              <a:t>(1,2,3 </a:t>
            </a:r>
            <a:r>
              <a:rPr lang="ko-KR" altLang="en-US" b="1" dirty="0" smtClean="0"/>
              <a:t>단계</a:t>
            </a:r>
            <a:r>
              <a:rPr lang="en-US" altLang="ko-KR" b="1" dirty="0" smtClean="0"/>
              <a:t>)</a:t>
            </a:r>
          </a:p>
          <a:p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748764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회복류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8524961"/>
              </p:ext>
            </p:extLst>
          </p:nvPr>
        </p:nvGraphicFramePr>
        <p:xfrm>
          <a:off x="395536" y="1412776"/>
          <a:ext cx="8136904" cy="44348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29680"/>
                <a:gridCol w="1329680"/>
                <a:gridCol w="2165176"/>
                <a:gridCol w="936104"/>
                <a:gridCol w="237626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아이콘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지속시간 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기타의견</a:t>
                      </a:r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방어막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일정시간동안</a:t>
                      </a:r>
                      <a:r>
                        <a:rPr lang="ko-KR" altLang="en-US" sz="1000" dirty="0" smtClean="0"/>
                        <a:t> 플레이어가 입는 </a:t>
                      </a:r>
                      <a:r>
                        <a:rPr lang="ko-KR" altLang="en-US" sz="1000" dirty="0" err="1" smtClean="0"/>
                        <a:t>데미지를</a:t>
                      </a:r>
                      <a:r>
                        <a:rPr lang="ko-KR" altLang="en-US" sz="1000" dirty="0" smtClean="0"/>
                        <a:t> 보호해줌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err="1" smtClean="0"/>
                        <a:t>데미지</a:t>
                      </a:r>
                      <a:r>
                        <a:rPr lang="ko-KR" altLang="en-US" sz="1000" dirty="0" smtClean="0"/>
                        <a:t> 입으면 </a:t>
                      </a:r>
                      <a:r>
                        <a:rPr lang="ko-KR" altLang="en-US" sz="1000" dirty="0" err="1" smtClean="0"/>
                        <a:t>빨리깨짐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구급상자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체력두칸회복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알약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체력한칸회복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에너지드링크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서서히 체력을 상승시킴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(ex 20</a:t>
                      </a:r>
                      <a:r>
                        <a:rPr lang="ko-KR" altLang="en-US" sz="1000" dirty="0" smtClean="0"/>
                        <a:t>초간 체력 </a:t>
                      </a:r>
                      <a:r>
                        <a:rPr lang="en-US" altLang="ko-KR" sz="1000" dirty="0" smtClean="0"/>
                        <a:t>10</a:t>
                      </a:r>
                      <a:r>
                        <a:rPr lang="ko-KR" altLang="en-US" sz="1000" dirty="0" smtClean="0"/>
                        <a:t>상승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배그에서의</a:t>
                      </a:r>
                      <a:r>
                        <a:rPr lang="ko-KR" altLang="en-US" sz="1000" dirty="0" smtClean="0"/>
                        <a:t> 효과와 </a:t>
                      </a:r>
                      <a:r>
                        <a:rPr lang="ko-KR" altLang="en-US" sz="1000" dirty="0" err="1" smtClean="0"/>
                        <a:t>비슷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err="1" smtClean="0"/>
                        <a:t>전투중에</a:t>
                      </a:r>
                      <a:r>
                        <a:rPr lang="ko-KR" altLang="en-US" sz="1000" dirty="0" smtClean="0"/>
                        <a:t> 체력을 서서히 채워줌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8807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탄약류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6779484"/>
              </p:ext>
            </p:extLst>
          </p:nvPr>
        </p:nvGraphicFramePr>
        <p:xfrm>
          <a:off x="395536" y="1412776"/>
          <a:ext cx="8136904" cy="43078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29680"/>
                <a:gridCol w="1329680"/>
                <a:gridCol w="2165176"/>
                <a:gridCol w="936104"/>
                <a:gridCol w="237626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아이콘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지속시간 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기타의견</a:t>
                      </a:r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권총탄약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권총탄약</a:t>
                      </a:r>
                      <a:r>
                        <a:rPr lang="en-US" altLang="ko-KR" sz="1000" dirty="0" smtClean="0"/>
                        <a:t>10</a:t>
                      </a:r>
                      <a:r>
                        <a:rPr lang="ko-KR" altLang="en-US" sz="1000" dirty="0" smtClean="0"/>
                        <a:t>개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기관단총에도 사용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30</a:t>
                      </a:r>
                      <a:r>
                        <a:rPr lang="ko-KR" altLang="en-US" sz="1000" dirty="0" smtClean="0"/>
                        <a:t>발로 할지 </a:t>
                      </a:r>
                      <a:r>
                        <a:rPr lang="ko-KR" altLang="en-US" sz="1000" dirty="0" err="1" smtClean="0"/>
                        <a:t>고민중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등장하는 적들에 비해 </a:t>
                      </a:r>
                      <a:r>
                        <a:rPr lang="ko-KR" altLang="en-US" sz="1000" dirty="0" err="1" smtClean="0"/>
                        <a:t>총알수</a:t>
                      </a:r>
                      <a:r>
                        <a:rPr lang="ko-KR" altLang="en-US" sz="1000" dirty="0" smtClean="0"/>
                        <a:t> 너무 적음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 smtClean="0"/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샷건탄약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샷건탄약</a:t>
                      </a:r>
                      <a:r>
                        <a:rPr lang="en-US" altLang="ko-KR" sz="1000" dirty="0" smtClean="0"/>
                        <a:t>10</a:t>
                      </a:r>
                      <a:r>
                        <a:rPr lang="ko-KR" altLang="en-US" sz="1000" dirty="0" smtClean="0"/>
                        <a:t>개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30</a:t>
                      </a:r>
                      <a:r>
                        <a:rPr lang="ko-KR" altLang="en-US" sz="1000" dirty="0" smtClean="0"/>
                        <a:t>발로 할지 </a:t>
                      </a:r>
                      <a:r>
                        <a:rPr lang="ko-KR" altLang="en-US" sz="1000" dirty="0" err="1" smtClean="0"/>
                        <a:t>고민중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등장하는 적들에 비해 </a:t>
                      </a:r>
                      <a:r>
                        <a:rPr lang="ko-KR" altLang="en-US" sz="1000" dirty="0" err="1" smtClean="0"/>
                        <a:t>총알수</a:t>
                      </a:r>
                      <a:r>
                        <a:rPr lang="ko-KR" altLang="en-US" sz="1000" dirty="0" smtClean="0"/>
                        <a:t> 너무 적음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소총탄약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소총탄약</a:t>
                      </a:r>
                      <a:r>
                        <a:rPr lang="en-US" altLang="ko-KR" sz="1000" dirty="0" smtClean="0"/>
                        <a:t>10</a:t>
                      </a:r>
                      <a:r>
                        <a:rPr lang="ko-KR" altLang="en-US" sz="1000" dirty="0" smtClean="0"/>
                        <a:t>개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30</a:t>
                      </a:r>
                      <a:r>
                        <a:rPr lang="ko-KR" altLang="en-US" sz="1000" dirty="0" smtClean="0"/>
                        <a:t>발로 할지 </a:t>
                      </a:r>
                      <a:r>
                        <a:rPr lang="ko-KR" altLang="en-US" sz="1000" dirty="0" err="1" smtClean="0"/>
                        <a:t>고민중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등장하는 적들에 비해 </a:t>
                      </a:r>
                      <a:r>
                        <a:rPr lang="ko-KR" altLang="en-US" sz="1000" dirty="0" err="1" smtClean="0"/>
                        <a:t>총알수</a:t>
                      </a:r>
                      <a:r>
                        <a:rPr lang="ko-KR" altLang="en-US" sz="1000" dirty="0" smtClean="0"/>
                        <a:t> 너무 적음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폭발탄약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폭탄 </a:t>
                      </a:r>
                      <a:r>
                        <a:rPr lang="ko-KR" altLang="en-US" sz="1000" dirty="0" err="1" smtClean="0"/>
                        <a:t>발사류</a:t>
                      </a:r>
                      <a:r>
                        <a:rPr lang="ko-KR" altLang="en-US" sz="1000" dirty="0" smtClean="0"/>
                        <a:t> 무기탄약 </a:t>
                      </a:r>
                      <a:r>
                        <a:rPr lang="en-US" altLang="ko-KR" sz="1000" dirty="0" smtClean="0"/>
                        <a:t>10</a:t>
                      </a:r>
                      <a:r>
                        <a:rPr lang="ko-KR" altLang="en-US" sz="1000" dirty="0" smtClean="0"/>
                        <a:t>개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총알 </a:t>
                      </a:r>
                      <a:r>
                        <a:rPr lang="ko-KR" altLang="en-US" sz="1000" dirty="0" err="1" smtClean="0"/>
                        <a:t>어떻게할지</a:t>
                      </a:r>
                      <a:r>
                        <a:rPr lang="ko-KR" altLang="en-US" sz="1000" dirty="0" smtClean="0"/>
                        <a:t> 고민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8178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721</TotalTime>
  <Words>677</Words>
  <Application>Microsoft Office PowerPoint</Application>
  <PresentationFormat>화면 슬라이드 쇼(4:3)</PresentationFormat>
  <Paragraphs>180</Paragraphs>
  <Slides>22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3" baseType="lpstr">
      <vt:lpstr>Office 테마</vt:lpstr>
      <vt:lpstr>1층 </vt:lpstr>
      <vt:lpstr>PowerPoint 프레젠테이션</vt:lpstr>
      <vt:lpstr>PowerPoint 프레젠테이션</vt:lpstr>
      <vt:lpstr>스테이지2는 웨이브 형식으로</vt:lpstr>
      <vt:lpstr>콤보</vt:lpstr>
      <vt:lpstr>스테이지</vt:lpstr>
      <vt:lpstr>아잉템</vt:lpstr>
      <vt:lpstr>회복류</vt:lpstr>
      <vt:lpstr>탄약류</vt:lpstr>
      <vt:lpstr>유틸</vt:lpstr>
      <vt:lpstr>수류탄류</vt:lpstr>
      <vt:lpstr>기타의견</vt:lpstr>
      <vt:lpstr>기타아이디어</vt:lpstr>
      <vt:lpstr>기타아이디어</vt:lpstr>
      <vt:lpstr>몬스터</vt:lpstr>
      <vt:lpstr>암살자스테이지</vt:lpstr>
      <vt:lpstr>요원스테이지</vt:lpstr>
      <vt:lpstr>요원자스테이지</vt:lpstr>
      <vt:lpstr>요원</vt:lpstr>
      <vt:lpstr>과학자 스테이지</vt:lpstr>
      <vt:lpstr>과학자 스테이지</vt:lpstr>
      <vt:lpstr>과학자 스테이지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1층 등장 몬스터 종류 :  총1 근접 1</dc:title>
  <dc:creator>Windows 사용자</dc:creator>
  <cp:lastModifiedBy>Windows 사용자</cp:lastModifiedBy>
  <cp:revision>67</cp:revision>
  <dcterms:created xsi:type="dcterms:W3CDTF">2017-08-14T14:30:50Z</dcterms:created>
  <dcterms:modified xsi:type="dcterms:W3CDTF">2017-10-13T16:03:31Z</dcterms:modified>
</cp:coreProperties>
</file>