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21" r:id="rId41"/>
    <p:sldId id="32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284" r:id="rId50"/>
    <p:sldId id="288" r:id="rId51"/>
    <p:sldId id="287" r:id="rId52"/>
    <p:sldId id="291" r:id="rId53"/>
    <p:sldId id="290" r:id="rId54"/>
    <p:sldId id="292" r:id="rId55"/>
    <p:sldId id="293" r:id="rId56"/>
    <p:sldId id="294" r:id="rId57"/>
    <p:sldId id="297" r:id="rId58"/>
    <p:sldId id="314" r:id="rId59"/>
    <p:sldId id="315" r:id="rId60"/>
    <p:sldId id="317" r:id="rId61"/>
    <p:sldId id="319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94660"/>
  </p:normalViewPr>
  <p:slideViewPr>
    <p:cSldViewPr>
      <p:cViewPr>
        <p:scale>
          <a:sx n="100" d="100"/>
          <a:sy n="100" d="100"/>
        </p:scale>
        <p:origin x="-194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jpeg"/><Relationship Id="rId4" Type="http://schemas.openxmlformats.org/officeDocument/2006/relationships/image" Target="../media/image9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10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12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smtClean="0"/>
              <a:t>x v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)v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/>
              <a:t>프레데터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오른쪽 어깨 미사일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어깨 바주카 종류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가오갤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욘두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관통화살</a:t>
            </a:r>
            <a:r>
              <a:rPr lang="en-US" altLang="ko" sz="2400" b="1" dirty="0"/>
              <a:t>-</a:t>
            </a:r>
            <a:r>
              <a:rPr lang="ko-KR" altLang="en-US" sz="2400" b="1" dirty="0"/>
              <a:t>디테일</a:t>
            </a:r>
            <a:r>
              <a:rPr lang="en-US" altLang="ko" sz="2400" b="1" dirty="0" smtClean="0"/>
              <a:t>) </a:t>
            </a:r>
            <a:r>
              <a:rPr lang="ko-KR" altLang="en-US" sz="2400" b="1" dirty="0" err="1" smtClean="0"/>
              <a:t>가까운애들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한마리씩</a:t>
            </a:r>
            <a:r>
              <a:rPr lang="ko-KR" altLang="en-US" sz="2400" b="1" dirty="0" smtClean="0"/>
              <a:t> 따라가면서 맞추게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빨간줄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트레일</a:t>
            </a:r>
            <a:r>
              <a:rPr lang="en-US" altLang="ko-KR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손가락총</a:t>
            </a:r>
            <a:r>
              <a:rPr lang="en-US" altLang="ko" sz="2400" b="1" dirty="0" smtClean="0"/>
              <a:t>(</a:t>
            </a:r>
            <a:r>
              <a:rPr lang="ko-KR" altLang="en-US" sz="2400" b="1" dirty="0" smtClean="0"/>
              <a:t>사람목소</a:t>
            </a:r>
            <a:r>
              <a:rPr lang="ko-KR" altLang="en-US" sz="2400" b="1" dirty="0"/>
              <a:t>리</a:t>
            </a:r>
            <a:r>
              <a:rPr lang="en-US" altLang="ko" sz="2400" b="1" dirty="0"/>
              <a:t>) (</a:t>
            </a:r>
            <a:r>
              <a:rPr lang="ko-KR" altLang="en-US" sz="2400" b="1" dirty="0"/>
              <a:t>히트스캔</a:t>
            </a:r>
            <a:r>
              <a:rPr lang="en-US" altLang="ko-KR" sz="2400" b="1" dirty="0" smtClean="0"/>
              <a:t>)v</a:t>
            </a:r>
            <a:endParaRPr lang="en-US" altLang="ko" sz="2400" b="1" dirty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둠 </a:t>
            </a:r>
            <a:r>
              <a:rPr lang="en-US" altLang="ko" sz="2400" b="1" dirty="0"/>
              <a:t>BFG(</a:t>
            </a:r>
            <a:r>
              <a:rPr lang="ko-KR" altLang="en-US" sz="2400" b="1" dirty="0"/>
              <a:t>총알을 날리면 </a:t>
            </a:r>
            <a:r>
              <a:rPr lang="ko-KR" altLang="en-US" sz="2400" b="1" dirty="0" err="1" smtClean="0"/>
              <a:t>데미지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번개 </a:t>
            </a:r>
            <a:r>
              <a:rPr lang="ko-KR" altLang="en-US" sz="2400" b="1" dirty="0" err="1" smtClean="0"/>
              <a:t>스프라이트</a:t>
            </a:r>
            <a:r>
              <a:rPr lang="en-US" altLang="ko" sz="2400" b="1" dirty="0"/>
              <a:t>,</a:t>
            </a:r>
            <a:r>
              <a:rPr lang="ko-KR" altLang="en-US" sz="2400" b="1" dirty="0"/>
              <a:t>동그라미 </a:t>
            </a:r>
            <a:r>
              <a:rPr lang="ko-KR" altLang="en-US" sz="2400" b="1" dirty="0" smtClean="0"/>
              <a:t>총알</a:t>
            </a:r>
            <a:r>
              <a:rPr lang="en-US" altLang="ko-KR" sz="2400" b="1" dirty="0" smtClean="0"/>
              <a:t>)v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/>
              <a:t>뿅망치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지진 일어나고 랜덤 적들한테 바위 날아옴</a:t>
            </a:r>
            <a:r>
              <a:rPr lang="en-US" altLang="ko" sz="2400" b="1" dirty="0" smtClean="0"/>
              <a:t>)v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부메랑 처럼 날아가서 때리고 추가로 번개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데미지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Or </a:t>
            </a:r>
            <a:r>
              <a:rPr lang="ko-KR" altLang="en-US" sz="2400" dirty="0" smtClean="0"/>
              <a:t>그냥 휘두르면 방안에 있는 애들 전부다 번개 </a:t>
            </a:r>
            <a:r>
              <a:rPr lang="ko-KR" altLang="en-US" sz="2400" smtClean="0"/>
              <a:t>데미지</a:t>
            </a:r>
            <a:r>
              <a:rPr lang="en-US" altLang="ko-KR" sz="2400" smtClean="0"/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), 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299695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공기총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6" name="Picture 2" descr="C:\Users\Administrator\Desktop\my_friends\work\escapejail\resource\weapon\new\airgun\air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my_friends\work\escapejail\resource\weapon\new\airhammer\airhammer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2584" y="3003054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hammer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뿅망치</a:t>
            </a:r>
            <a:r>
              <a:rPr lang="ko-KR" altLang="en-US" sz="1200" dirty="0" smtClean="0"/>
              <a:t> 공격하면 땅에 사방에 </a:t>
            </a:r>
            <a:r>
              <a:rPr lang="ko-KR" altLang="en-US" sz="1200" dirty="0" err="1" smtClean="0"/>
              <a:t>금가고</a:t>
            </a:r>
            <a:r>
              <a:rPr lang="ko-KR" altLang="en-US" sz="1200" dirty="0" smtClean="0"/>
              <a:t> 금간 곳에서 돌 나와서 적들 공격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땅금간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1028" name="Picture 4" descr="C:\Users\Administrator\Desktop\my_friends\work\escapejail\resource\weapon\new\billiardsgun\billiards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36146" y="3003054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:billiards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샷건처럼</a:t>
            </a:r>
            <a:r>
              <a:rPr lang="ko-KR" altLang="en-US" sz="1200" dirty="0" smtClean="0"/>
              <a:t> 당구공 발사되고 벽이나 적들 맞으면 </a:t>
            </a:r>
            <a:r>
              <a:rPr lang="ko-KR" altLang="en-US" sz="1200" dirty="0" err="1" smtClean="0"/>
              <a:t>팅겨짐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총알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9" name="Picture 5" descr="C:\Users\Administrator\Desktop\my_friends\work\escapejail\resource\weapon\new\boomerang\boomer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1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9577" y="5550768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:boomerang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부메랑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던진방향으로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직선 위치에 있는 적들 다 맞추고 다시 되돌아옴</a:t>
            </a:r>
            <a:r>
              <a:rPr lang="en-US" altLang="ko-KR" sz="1200" dirty="0"/>
              <a:t>-</a:t>
            </a:r>
            <a:r>
              <a:rPr lang="ko-KR" altLang="en-US" sz="1200" dirty="0"/>
              <a:t>무한이지만 타이밍 길음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30" name="Picture 6" descr="C:\Users\Administrator\Desktop\my_friends\work\escapejail\resource\weapon\new\magicstick\magicstic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88" y="50196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32584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:magic stick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마법봉</a:t>
            </a:r>
            <a:endParaRPr lang="en-US" altLang="ko-KR" sz="1200" dirty="0" smtClean="0"/>
          </a:p>
          <a:p>
            <a:r>
              <a:rPr lang="ko-KR" altLang="en-US" sz="1200" dirty="0" smtClean="0"/>
              <a:t>휘두르면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별모양총알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별모양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1" name="Picture 7" descr="C:\Users\Administrator\Desktop\my_friends\work\escapejail\resource\weapon\new\rosegun\rose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859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86028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:rose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장미총</a:t>
            </a:r>
            <a:endParaRPr lang="en-US" altLang="ko-KR" sz="1200" dirty="0" smtClean="0"/>
          </a:p>
          <a:p>
            <a:r>
              <a:rPr lang="ko-KR" altLang="en-US" sz="1200" dirty="0" smtClean="0"/>
              <a:t>유리병에서 장미꽃 발사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독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(1~5 </a:t>
            </a:r>
            <a:r>
              <a:rPr lang="en-US" altLang="ko-KR" sz="1200" smtClean="0"/>
              <a:t>idle, 6~8fire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꽃모양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Administrator\Desktop\EscapeJail\EscapeJail\Assets\03.Models\Sprites\GameObjects\Weapon\memoryeraser\memoryeras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6436" y="2636912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:memory eraser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적들 전부 다 </a:t>
            </a:r>
            <a:r>
              <a:rPr lang="ko-KR" altLang="en-US" sz="1200" dirty="0" err="1" smtClean="0"/>
              <a:t>잠시동</a:t>
            </a:r>
            <a:r>
              <a:rPr lang="ko-KR" altLang="en-US" sz="1200" dirty="0" err="1"/>
              <a:t>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스턴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빛 발광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그냥 고정된 위치에서 빛만 </a:t>
            </a:r>
            <a:r>
              <a:rPr lang="ko-KR" altLang="en-US" sz="1200" dirty="0" err="1" smtClean="0"/>
              <a:t>반짝거리는게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컨셉인데</a:t>
            </a:r>
            <a:r>
              <a:rPr lang="ko-KR" altLang="en-US" sz="1200" dirty="0" smtClean="0"/>
              <a:t> 혹시 몰라서 </a:t>
            </a:r>
            <a:r>
              <a:rPr lang="ko-KR" altLang="en-US" sz="1200" dirty="0" err="1" smtClean="0"/>
              <a:t>반시계</a:t>
            </a:r>
            <a:r>
              <a:rPr lang="ko-KR" altLang="en-US" sz="1200" dirty="0" smtClean="0"/>
              <a:t> 방향으로 </a:t>
            </a:r>
            <a:r>
              <a:rPr lang="ko-KR" altLang="en-US" sz="1200" dirty="0" err="1" smtClean="0"/>
              <a:t>돌린것도</a:t>
            </a:r>
            <a:r>
              <a:rPr lang="ko-KR" altLang="en-US" sz="1200" dirty="0" smtClean="0"/>
              <a:t> 올렸어요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8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자동조</a:t>
            </a:r>
            <a:r>
              <a:rPr lang="ko-KR" altLang="en-US" b="1" dirty="0"/>
              <a:t>준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</a:t>
            </a:r>
            <a:r>
              <a:rPr lang="ko-KR" altLang="en-US" dirty="0" err="1" smtClean="0"/>
              <a:t>안만들어진</a:t>
            </a:r>
            <a:r>
              <a:rPr lang="ko-KR" altLang="en-US" dirty="0" smtClean="0"/>
              <a:t>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cardcase,pmp45,basic sniper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4046</TotalTime>
  <Words>2879</Words>
  <Application>Microsoft Office PowerPoint</Application>
  <PresentationFormat>화면 슬라이드 쇼(4:3)</PresentationFormat>
  <Paragraphs>686</Paragraphs>
  <Slides>61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안만들어진 것들 현재 발견된것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262</cp:revision>
  <dcterms:created xsi:type="dcterms:W3CDTF">2017-08-14T14:30:50Z</dcterms:created>
  <dcterms:modified xsi:type="dcterms:W3CDTF">2017-11-17T18:12:28Z</dcterms:modified>
</cp:coreProperties>
</file>