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총 </a:t>
            </a:r>
            <a:r>
              <a:rPr lang="ko-KR" altLang="en-US" b="1" dirty="0" err="1" smtClean="0"/>
              <a:t>맞았을때</a:t>
            </a:r>
            <a:r>
              <a:rPr lang="ko-KR" altLang="en-US" b="1" dirty="0" smtClean="0"/>
              <a:t> 잠시 무적 필요 </a:t>
            </a:r>
            <a:r>
              <a:rPr lang="en-US" altLang="ko-KR" b="1" dirty="0" smtClean="0"/>
              <a:t>(0.5</a:t>
            </a:r>
            <a:r>
              <a:rPr lang="ko-KR" altLang="en-US" b="1" dirty="0" smtClean="0"/>
              <a:t>초 정도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도둑스테이지</a:t>
            </a:r>
            <a:endParaRPr lang="en-US" altLang="ko-KR" b="1" dirty="0" smtClean="0"/>
          </a:p>
          <a:p>
            <a:r>
              <a:rPr lang="ko-KR" altLang="en-US" b="1" dirty="0" smtClean="0"/>
              <a:t>투명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순간이동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맞으면 아이템  훔침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170</Words>
  <Application>Microsoft Office PowerPoint</Application>
  <PresentationFormat>화면 슬라이드 쇼(4:3)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기타</vt:lpstr>
      <vt:lpstr>몬스터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17</cp:revision>
  <dcterms:created xsi:type="dcterms:W3CDTF">2017-08-14T14:30:50Z</dcterms:created>
  <dcterms:modified xsi:type="dcterms:W3CDTF">2017-10-08T07:39:32Z</dcterms:modified>
</cp:coreProperties>
</file>