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3" r:id="rId24"/>
    <p:sldId id="285" r:id="rId25"/>
    <p:sldId id="286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787</Words>
  <Application>Microsoft Office PowerPoint</Application>
  <PresentationFormat>화면 슬라이드 쇼(4:3)</PresentationFormat>
  <Paragraphs>214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신무기</vt:lpstr>
      <vt:lpstr>신무기</vt:lpstr>
      <vt:lpstr>신무기</vt:lpstr>
      <vt:lpstr>패시브 아이템 (플레이어마다 1개씩 소유 가능)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85</cp:revision>
  <dcterms:created xsi:type="dcterms:W3CDTF">2017-08-14T14:30:50Z</dcterms:created>
  <dcterms:modified xsi:type="dcterms:W3CDTF">2017-10-18T10:56:08Z</dcterms:modified>
</cp:coreProperties>
</file>