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96" r:id="rId13"/>
    <p:sldId id="263" r:id="rId14"/>
    <p:sldId id="281" r:id="rId15"/>
    <p:sldId id="282" r:id="rId16"/>
    <p:sldId id="264" r:id="rId17"/>
    <p:sldId id="272" r:id="rId18"/>
    <p:sldId id="273" r:id="rId19"/>
    <p:sldId id="275" r:id="rId20"/>
    <p:sldId id="279" r:id="rId21"/>
    <p:sldId id="276" r:id="rId22"/>
    <p:sldId id="278" r:id="rId23"/>
    <p:sldId id="280" r:id="rId24"/>
    <p:sldId id="289" r:id="rId25"/>
    <p:sldId id="283" r:id="rId26"/>
    <p:sldId id="285" r:id="rId27"/>
    <p:sldId id="286" r:id="rId28"/>
    <p:sldId id="295" r:id="rId29"/>
    <p:sldId id="313" r:id="rId30"/>
    <p:sldId id="298" r:id="rId31"/>
    <p:sldId id="299" r:id="rId32"/>
    <p:sldId id="300" r:id="rId33"/>
    <p:sldId id="301" r:id="rId34"/>
    <p:sldId id="302" r:id="rId35"/>
    <p:sldId id="311" r:id="rId36"/>
    <p:sldId id="312" r:id="rId37"/>
    <p:sldId id="316" r:id="rId38"/>
    <p:sldId id="318" r:id="rId39"/>
    <p:sldId id="320" r:id="rId40"/>
    <p:sldId id="321" r:id="rId41"/>
    <p:sldId id="322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25" r:id="rId50"/>
    <p:sldId id="326" r:id="rId51"/>
    <p:sldId id="287" r:id="rId52"/>
    <p:sldId id="291" r:id="rId53"/>
    <p:sldId id="290" r:id="rId54"/>
    <p:sldId id="292" r:id="rId55"/>
    <p:sldId id="293" r:id="rId56"/>
    <p:sldId id="294" r:id="rId57"/>
    <p:sldId id="297" r:id="rId58"/>
    <p:sldId id="314" r:id="rId59"/>
    <p:sldId id="315" r:id="rId60"/>
    <p:sldId id="317" r:id="rId61"/>
    <p:sldId id="319" r:id="rId62"/>
    <p:sldId id="323" r:id="rId63"/>
    <p:sldId id="324" r:id="rId64"/>
    <p:sldId id="327" r:id="rId65"/>
    <p:sldId id="330" r:id="rId66"/>
    <p:sldId id="328" r:id="rId67"/>
    <p:sldId id="329" r:id="rId6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8" autoAdjust="0"/>
    <p:restoredTop sz="94660"/>
  </p:normalViewPr>
  <p:slideViewPr>
    <p:cSldViewPr>
      <p:cViewPr>
        <p:scale>
          <a:sx n="100" d="100"/>
          <a:sy n="100" d="100"/>
        </p:scale>
        <p:origin x="-4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jpeg"/><Relationship Id="rId4" Type="http://schemas.openxmlformats.org/officeDocument/2006/relationships/image" Target="../media/image10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hyperlink" Target="https://namu.wiki/w/LWMM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hyperlink" Target="https://www.google.co.kr/url?sa=i&amp;rct=j&amp;q=&amp;esrc=s&amp;source=images&amp;cd=&amp;cad=rja&amp;uact=8&amp;ved=0ahUKEwjegKKuzqfXAhUGp5QKHcLtBUIQjRwIBw&amp;url=https://dalttt.deviantart.com/art/US-Army-Machine-Gun-M60-306673133&amp;psig=AOvVaw3lOrgAIdABQe5N_6oXxHQA&amp;ust=1509977410718348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hyperlink" Target="https://www.google.co.kr/url?sa=i&amp;rct=j&amp;q=&amp;esrc=s&amp;source=images&amp;cd=&amp;cad=rja&amp;uact=8&amp;ved=0ahUKEwir9q6g_KnXAhUKwrwKHVvjA7AQjRwIBw&amp;url=https://namu.mirror.wiki/w/NTW-20&amp;psig=AOvVaw13AVzFr0RV_PGIIUw_T7AN&amp;ust=1510058453310730" TargetMode="External"/><Relationship Id="rId4" Type="http://schemas.openxmlformats.org/officeDocument/2006/relationships/image" Target="../media/image1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jpojz0KfXAhUIj5QKHTN4A-AQjRwIBw&amp;url=https://kalashnikov.com/en/product/firearms/civilian/saiga-12k-030.html&amp;psig=AOvVaw3TrnGDGp5og9zvWwUUaUAF&amp;ust=1509978095465299" TargetMode="External"/><Relationship Id="rId7" Type="http://schemas.openxmlformats.org/officeDocument/2006/relationships/image" Target="../media/image119.jpe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3137"/>
              </p:ext>
            </p:extLst>
          </p:nvPr>
        </p:nvGraphicFramePr>
        <p:xfrm>
          <a:off x="395536" y="1412776"/>
          <a:ext cx="8136904" cy="499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배</a:t>
                      </a:r>
                    </a:p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99" y="2679592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7137"/>
              </p:ext>
            </p:extLst>
          </p:nvPr>
        </p:nvGraphicFramePr>
        <p:xfrm>
          <a:off x="395536" y="1412776"/>
          <a:ext cx="8136904" cy="4745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35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752625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8" y="29131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38215"/>
              </p:ext>
            </p:extLst>
          </p:nvPr>
        </p:nvGraphicFramePr>
        <p:xfrm>
          <a:off x="395536" y="1412776"/>
          <a:ext cx="8136905" cy="4104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2913"/>
                <a:gridCol w="1142913"/>
                <a:gridCol w="1142913"/>
                <a:gridCol w="1861055"/>
                <a:gridCol w="804618"/>
                <a:gridCol w="20424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총알 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발사 </a:t>
                      </a:r>
                      <a:r>
                        <a:rPr lang="ko-KR" altLang="en-US" sz="1000" dirty="0" err="1" smtClean="0"/>
                        <a:t>딜레이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무기류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ㅇ</a:t>
            </a:r>
            <a:r>
              <a:rPr lang="en-US" altLang="ko-KR" b="1" dirty="0"/>
              <a:t>) (</a:t>
            </a:r>
            <a:r>
              <a:rPr lang="ko-KR" altLang="en-US" b="1" dirty="0"/>
              <a:t>상대방 무기 반사시켜서 반대로 </a:t>
            </a:r>
            <a:r>
              <a:rPr lang="ko-KR" altLang="en-US" b="1" dirty="0" err="1"/>
              <a:t>데미지줌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)v</a:t>
            </a:r>
          </a:p>
          <a:p>
            <a:r>
              <a:rPr lang="ko-KR" altLang="en-US" b="1" dirty="0" smtClean="0"/>
              <a:t>코뿔소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독침</a:t>
            </a:r>
            <a:r>
              <a:rPr lang="en-US" altLang="ko-KR" b="1" dirty="0" smtClean="0"/>
              <a:t>)v</a:t>
            </a:r>
          </a:p>
          <a:p>
            <a:r>
              <a:rPr lang="ko-KR" altLang="en-US" b="1" dirty="0" smtClean="0"/>
              <a:t>기린목검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err="1" smtClean="0"/>
              <a:t>떄릴때</a:t>
            </a:r>
            <a:r>
              <a:rPr lang="ko-KR" altLang="en-US" b="1" dirty="0" smtClean="0"/>
              <a:t> 눈이 </a:t>
            </a:r>
            <a:r>
              <a:rPr lang="en-US" altLang="ko-KR" b="1" smtClean="0"/>
              <a:t>x v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068960"/>
            <a:ext cx="1614412" cy="16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365" y="1871663"/>
            <a:ext cx="13144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</a:t>
            </a:r>
            <a:r>
              <a:rPr lang="en-US" altLang="ko-KR" b="1" dirty="0" smtClean="0"/>
              <a:t>v</a:t>
            </a:r>
            <a:r>
              <a:rPr lang="ko-KR" altLang="en-US" b="1" dirty="0" smtClean="0"/>
              <a:t>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샷건총소리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자판날라가게</a:t>
            </a:r>
            <a:r>
              <a:rPr lang="en-US" altLang="ko-KR" b="1" dirty="0" smtClean="0"/>
              <a:t>)v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)v</a:t>
            </a:r>
          </a:p>
          <a:p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365" y="3947517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6115819" y="3182700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알낳는닭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알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알터지는거</a:t>
            </a:r>
            <a:r>
              <a:rPr lang="ko-KR" altLang="en-US" b="1" dirty="0" smtClean="0"/>
              <a:t> 필요</a:t>
            </a:r>
            <a:r>
              <a:rPr lang="en-US" altLang="ko-KR" b="1" dirty="0" smtClean="0"/>
              <a:t>)v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철갑상어 </a:t>
            </a:r>
            <a:r>
              <a:rPr lang="en-US" altLang="ko-KR" b="1" dirty="0" smtClean="0"/>
              <a:t>-&gt;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발사 </a:t>
            </a:r>
            <a:r>
              <a:rPr lang="en-US" altLang="ko-KR" b="1" dirty="0" smtClean="0"/>
              <a:t>(double p</a:t>
            </a:r>
            <a:r>
              <a:rPr lang="ko-KR" altLang="en-US" b="1" dirty="0" smtClean="0"/>
              <a:t>가 쓰는 검정총알이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알같아서</a:t>
            </a:r>
            <a:r>
              <a:rPr lang="ko-KR" altLang="en-US" b="1" dirty="0" smtClean="0"/>
              <a:t> 생각났어요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 발사모션은 입 벌리기 귀여운 물고기 </a:t>
            </a:r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</a:t>
            </a:r>
            <a:r>
              <a:rPr lang="en-US" altLang="ko-KR" b="1" dirty="0" smtClean="0"/>
              <a:t>v</a:t>
            </a:r>
            <a:r>
              <a:rPr lang="ko-KR" altLang="en-US" b="1" dirty="0" smtClean="0"/>
              <a:t>                           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980728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19872" y="4221088"/>
            <a:ext cx="2718023" cy="91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엄청큰무기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(big </a:t>
            </a:r>
            <a:r>
              <a:rPr lang="en-US" altLang="ko-KR" b="1" dirty="0" err="1" smtClean="0"/>
              <a:t>big</a:t>
            </a:r>
            <a:r>
              <a:rPr lang="en-US" altLang="ko-KR" b="1" dirty="0" smtClean="0"/>
              <a:t> big) </a:t>
            </a:r>
          </a:p>
          <a:p>
            <a:r>
              <a:rPr lang="ko-KR" altLang="en-US" b="1" smtClean="0"/>
              <a:t>이미지 스케일만 키워서 사용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9530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64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Autofit/>
          </a:bodyPr>
          <a:lstStyle/>
          <a:p>
            <a:r>
              <a:rPr lang="ko-KR" altLang="en-US" sz="2400" b="1" dirty="0" err="1" smtClean="0"/>
              <a:t>프레데터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오른쪽 어깨 미사일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어깨 바주카 종류</a:t>
            </a:r>
            <a:r>
              <a:rPr lang="en-US" altLang="ko" sz="2400" b="1" dirty="0" smtClean="0"/>
              <a:t>)v</a:t>
            </a:r>
          </a:p>
          <a:p>
            <a:endParaRPr lang="en-US" altLang="ko" sz="2400" dirty="0" smtClean="0"/>
          </a:p>
          <a:p>
            <a:r>
              <a:rPr lang="ko-KR" altLang="en-US" sz="2400" b="1" dirty="0" smtClean="0"/>
              <a:t>포커 </a:t>
            </a:r>
            <a:r>
              <a:rPr lang="ko-KR" altLang="en-US" sz="2400" b="1" dirty="0"/>
              <a:t>카드케이스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카드날림 카드 기호에 따라 </a:t>
            </a:r>
            <a:r>
              <a:rPr lang="ko-KR" altLang="en-US" sz="2400" b="1" dirty="0" err="1"/>
              <a:t>데미지</a:t>
            </a:r>
            <a:r>
              <a:rPr lang="ko-KR" altLang="en-US" sz="2400" b="1" dirty="0"/>
              <a:t> 다름 </a:t>
            </a:r>
            <a:r>
              <a:rPr lang="en-US" altLang="ko" sz="2400" b="1" dirty="0" smtClean="0"/>
              <a:t>)v</a:t>
            </a:r>
          </a:p>
          <a:p>
            <a:endParaRPr lang="en-US" altLang="ko" sz="2400" dirty="0" smtClean="0"/>
          </a:p>
          <a:p>
            <a:r>
              <a:rPr lang="ko-KR" altLang="en-US" sz="2400" b="1" dirty="0" err="1" smtClean="0"/>
              <a:t>가오갤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/>
              <a:t>욘두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관통화살</a:t>
            </a:r>
            <a:r>
              <a:rPr lang="en-US" altLang="ko" sz="2400" b="1" dirty="0"/>
              <a:t>-</a:t>
            </a:r>
            <a:r>
              <a:rPr lang="ko-KR" altLang="en-US" sz="2400" b="1" dirty="0"/>
              <a:t>디테일</a:t>
            </a:r>
            <a:r>
              <a:rPr lang="en-US" altLang="ko" sz="2400" b="1" dirty="0" smtClean="0"/>
              <a:t>) </a:t>
            </a:r>
            <a:r>
              <a:rPr lang="ko-KR" altLang="en-US" sz="2400" b="1" dirty="0" err="1" smtClean="0"/>
              <a:t>가까운애들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한마리씩</a:t>
            </a:r>
            <a:r>
              <a:rPr lang="ko-KR" altLang="en-US" sz="2400" b="1" dirty="0" smtClean="0"/>
              <a:t> 따라가면서 맞추게 </a:t>
            </a:r>
            <a:r>
              <a:rPr lang="en-US" altLang="ko-KR" sz="2400" b="1" dirty="0" smtClean="0"/>
              <a:t>(</a:t>
            </a:r>
            <a:r>
              <a:rPr lang="ko-KR" altLang="en-US" sz="2400" b="1" dirty="0" err="1" smtClean="0"/>
              <a:t>빨간줄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트레일</a:t>
            </a:r>
            <a:r>
              <a:rPr lang="en-US" altLang="ko-KR" sz="2400" b="1" dirty="0" smtClean="0"/>
              <a:t>)v</a:t>
            </a:r>
            <a:endParaRPr lang="en-US" altLang="ko" sz="2400" b="1" dirty="0" smtClean="0"/>
          </a:p>
          <a:p>
            <a:endParaRPr lang="en-US" altLang="ko" sz="2400" dirty="0" smtClean="0"/>
          </a:p>
          <a:p>
            <a:r>
              <a:rPr lang="ko-KR" altLang="en-US" sz="2400" b="1" dirty="0" err="1" smtClean="0"/>
              <a:t>손가락총</a:t>
            </a:r>
            <a:r>
              <a:rPr lang="en-US" altLang="ko" sz="2400" b="1" dirty="0" smtClean="0"/>
              <a:t>(</a:t>
            </a:r>
            <a:r>
              <a:rPr lang="ko-KR" altLang="en-US" sz="2400" b="1" dirty="0" smtClean="0"/>
              <a:t>사람목소</a:t>
            </a:r>
            <a:r>
              <a:rPr lang="ko-KR" altLang="en-US" sz="2400" b="1" dirty="0"/>
              <a:t>리</a:t>
            </a:r>
            <a:r>
              <a:rPr lang="en-US" altLang="ko" sz="2400" b="1" dirty="0"/>
              <a:t>) (</a:t>
            </a:r>
            <a:r>
              <a:rPr lang="ko-KR" altLang="en-US" sz="2400" b="1" dirty="0"/>
              <a:t>히트스캔</a:t>
            </a:r>
            <a:r>
              <a:rPr lang="en-US" altLang="ko-KR" sz="2400" b="1" dirty="0" smtClean="0"/>
              <a:t>)v</a:t>
            </a:r>
            <a:endParaRPr lang="en-US" altLang="ko" sz="2400" b="1" dirty="0"/>
          </a:p>
          <a:p>
            <a:endParaRPr lang="en-US" altLang="ko" sz="2400" dirty="0" smtClean="0"/>
          </a:p>
          <a:p>
            <a:r>
              <a:rPr lang="ko-KR" altLang="en-US" sz="2400" b="1" dirty="0" smtClean="0"/>
              <a:t>둠 </a:t>
            </a:r>
            <a:r>
              <a:rPr lang="en-US" altLang="ko" sz="2400" b="1" dirty="0"/>
              <a:t>BFG(</a:t>
            </a:r>
            <a:r>
              <a:rPr lang="ko-KR" altLang="en-US" sz="2400" b="1" dirty="0"/>
              <a:t>총알을 날리면 </a:t>
            </a:r>
            <a:r>
              <a:rPr lang="ko-KR" altLang="en-US" sz="2400" b="1" dirty="0" err="1" smtClean="0"/>
              <a:t>데미지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번개 </a:t>
            </a:r>
            <a:r>
              <a:rPr lang="ko-KR" altLang="en-US" sz="2400" b="1" dirty="0" err="1" smtClean="0"/>
              <a:t>스프라이트</a:t>
            </a:r>
            <a:r>
              <a:rPr lang="en-US" altLang="ko" sz="2400" b="1" dirty="0"/>
              <a:t>,</a:t>
            </a:r>
            <a:r>
              <a:rPr lang="ko-KR" altLang="en-US" sz="2400" b="1" dirty="0"/>
              <a:t>동그라미 </a:t>
            </a:r>
            <a:r>
              <a:rPr lang="ko-KR" altLang="en-US" sz="2400" b="1" dirty="0" smtClean="0"/>
              <a:t>총알</a:t>
            </a:r>
            <a:r>
              <a:rPr lang="en-US" altLang="ko-KR" sz="2400" b="1" dirty="0" smtClean="0"/>
              <a:t>)v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07814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err="1"/>
              <a:t>뿅망치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지진 일어나고 랜덤 적들한테 바위 날아옴</a:t>
            </a:r>
            <a:r>
              <a:rPr lang="en-US" altLang="ko" sz="2400" b="1" dirty="0" smtClean="0"/>
              <a:t>)v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바람으로 적들 밀어냄</a:t>
            </a:r>
            <a:r>
              <a:rPr lang="en-US" altLang="ko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>
                <a:solidFill>
                  <a:srgbClr val="FF0000"/>
                </a:solidFill>
              </a:rPr>
              <a:t>선풍기총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  <a:endParaRPr lang="en-US" altLang="ko" sz="2400" dirty="0" smtClean="0"/>
          </a:p>
          <a:p>
            <a:r>
              <a:rPr lang="ko-KR" altLang="en-US" sz="2400" dirty="0" smtClean="0"/>
              <a:t>장미 </a:t>
            </a:r>
            <a:r>
              <a:rPr lang="ko-KR" altLang="en-US" sz="2400" dirty="0"/>
              <a:t>날리는 총 </a:t>
            </a:r>
            <a:r>
              <a:rPr lang="en-US" altLang="ko-KR" sz="2400" dirty="0"/>
              <a:t>(</a:t>
            </a:r>
            <a:r>
              <a:rPr lang="ko-KR" altLang="en-US" sz="2400" dirty="0" err="1" smtClean="0"/>
              <a:t>덤불감고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있는 총</a:t>
            </a:r>
            <a:r>
              <a:rPr lang="en-US" altLang="ko" sz="2400" dirty="0" smtClean="0"/>
              <a:t>),</a:t>
            </a:r>
            <a:r>
              <a:rPr lang="ko-KR" altLang="en-US" sz="2400" dirty="0" err="1" smtClean="0"/>
              <a:t>화상아니면독</a:t>
            </a:r>
            <a:endParaRPr lang="en-US" altLang="ko" sz="2400" dirty="0" smtClean="0"/>
          </a:p>
          <a:p>
            <a:r>
              <a:rPr lang="ko-KR" altLang="en-US" sz="2400" dirty="0" smtClean="0"/>
              <a:t>당구 </a:t>
            </a:r>
            <a:r>
              <a:rPr lang="ko-KR" altLang="en-US" sz="2400" dirty="0" err="1"/>
              <a:t>큐대</a:t>
            </a:r>
            <a:r>
              <a:rPr lang="en-US" altLang="ko" sz="2400" dirty="0" smtClean="0"/>
              <a:t>(</a:t>
            </a:r>
            <a:r>
              <a:rPr lang="ko-KR" altLang="en-US" sz="2400" dirty="0" err="1"/>
              <a:t>샷건</a:t>
            </a:r>
            <a:r>
              <a:rPr lang="ko-KR" altLang="en-US" sz="2400" dirty="0"/>
              <a:t> </a:t>
            </a:r>
            <a:r>
              <a:rPr lang="en-US" altLang="ko-KR" sz="2400" dirty="0"/>
              <a:t>+ </a:t>
            </a:r>
            <a:r>
              <a:rPr lang="ko-KR" altLang="en-US" sz="2400" dirty="0" err="1" smtClean="0"/>
              <a:t>벽튕기기</a:t>
            </a:r>
            <a:r>
              <a:rPr lang="en-US" altLang="ko" sz="2400" dirty="0" smtClean="0"/>
              <a:t>), </a:t>
            </a:r>
            <a:r>
              <a:rPr lang="ko-KR" altLang="en-US" sz="2400" dirty="0" smtClean="0"/>
              <a:t>흰 노 빨</a:t>
            </a:r>
            <a:endParaRPr lang="en-US" altLang="ko" sz="2400" dirty="0" smtClean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룰렛머신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아이템</a:t>
            </a:r>
            <a:r>
              <a:rPr lang="en-US" altLang="ko-KR" sz="2400" dirty="0" smtClean="0">
                <a:solidFill>
                  <a:srgbClr val="FF0000"/>
                </a:solidFill>
              </a:rPr>
              <a:t>?)</a:t>
            </a:r>
            <a:endParaRPr lang="en-US" altLang="ko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별 </a:t>
            </a:r>
            <a:r>
              <a:rPr lang="ko-KR" altLang="en-US" sz="2400" dirty="0" err="1"/>
              <a:t>요술봉</a:t>
            </a:r>
            <a:r>
              <a:rPr lang="en-US" altLang="ko" sz="2400" dirty="0"/>
              <a:t>(</a:t>
            </a:r>
            <a:r>
              <a:rPr lang="ko-KR" altLang="en-US" sz="2400" dirty="0" err="1"/>
              <a:t>별날리기</a:t>
            </a:r>
            <a:r>
              <a:rPr lang="en-US" altLang="ko" sz="2400" dirty="0" smtClean="0"/>
              <a:t>)</a:t>
            </a:r>
          </a:p>
          <a:p>
            <a:endParaRPr lang="en-US" altLang="ko" sz="2400" dirty="0" smtClean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폭탄총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다이너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마이트</a:t>
            </a:r>
            <a:r>
              <a:rPr lang="ko-KR" altLang="en-US" sz="2400" dirty="0" smtClean="0">
                <a:solidFill>
                  <a:srgbClr val="FF0000"/>
                </a:solidFill>
              </a:rPr>
              <a:t> 발사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b="1" dirty="0" smtClean="0"/>
              <a:t>포신 바주카</a:t>
            </a:r>
            <a:r>
              <a:rPr lang="en-US" altLang="ko-KR" sz="2400" b="1" dirty="0" smtClean="0"/>
              <a:t>v</a:t>
            </a:r>
            <a:endParaRPr lang="ko-KR" altLang="en-US" sz="2400" b="1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48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러버덕총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러버덕</a:t>
            </a:r>
            <a:r>
              <a:rPr lang="ko-KR" altLang="en-US" sz="2400" dirty="0" smtClean="0">
                <a:solidFill>
                  <a:srgbClr val="FF0000"/>
                </a:solidFill>
              </a:rPr>
              <a:t> 오리가 발사됨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날아가면서 점점 오리가 커짐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  <a:r>
              <a:rPr lang="ko-KR" altLang="en-US" sz="2400" dirty="0" smtClean="0">
                <a:solidFill>
                  <a:srgbClr val="FF0000"/>
                </a:solidFill>
              </a:rPr>
              <a:t>폭발무기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err="1">
                <a:solidFill>
                  <a:srgbClr val="FF0000"/>
                </a:solidFill>
              </a:rPr>
              <a:t>고스트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 err="1">
                <a:solidFill>
                  <a:srgbClr val="FF0000"/>
                </a:solidFill>
              </a:rPr>
              <a:t>버스터즈</a:t>
            </a:r>
            <a:r>
              <a:rPr lang="ko-KR" altLang="en-US" sz="2400" dirty="0">
                <a:solidFill>
                  <a:srgbClr val="FF0000"/>
                </a:solidFill>
              </a:rPr>
              <a:t> 청소기</a:t>
            </a:r>
            <a:r>
              <a:rPr lang="en-US" altLang="ko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꾹눌러서</a:t>
            </a:r>
            <a:r>
              <a:rPr lang="ko-KR" altLang="en-US" sz="2400" dirty="0" smtClean="0">
                <a:solidFill>
                  <a:srgbClr val="FF0000"/>
                </a:solidFill>
              </a:rPr>
              <a:t> 총알을 흡수하고 떼면 흡수한 개수만큼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데미지</a:t>
            </a:r>
            <a:r>
              <a:rPr lang="ko-KR" altLang="en-US" sz="2400" dirty="0" smtClean="0">
                <a:solidFill>
                  <a:srgbClr val="FF0000"/>
                </a:solidFill>
              </a:rPr>
              <a:t> 올라간 총알 하나를 발사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smtClean="0"/>
              <a:t>공기총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산소통 </a:t>
            </a:r>
            <a:r>
              <a:rPr lang="ko-KR" altLang="en-US" sz="2400" dirty="0" err="1" smtClean="0"/>
              <a:t>달고있는</a:t>
            </a:r>
            <a:r>
              <a:rPr lang="ko-KR" altLang="en-US" sz="2400" dirty="0" smtClean="0"/>
              <a:t> 모습의 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히트스캔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폭발석궁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그냥 일반석궁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부메랑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던진방향으로</a:t>
            </a:r>
            <a:r>
              <a:rPr lang="ko-KR" altLang="en-US" sz="2400" dirty="0" smtClean="0"/>
              <a:t> 직</a:t>
            </a:r>
            <a:r>
              <a:rPr lang="ko-KR" altLang="en-US" sz="2400" dirty="0"/>
              <a:t>선</a:t>
            </a:r>
            <a:r>
              <a:rPr lang="ko-KR" altLang="en-US" sz="2400" dirty="0" smtClean="0"/>
              <a:t> 위치에 있는 적들 다 맞추고 다시 되돌아옴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무한이지만 타이밍 길음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화승총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저격총</a:t>
            </a:r>
            <a:r>
              <a:rPr lang="ko-KR" altLang="en-US" sz="2400" dirty="0" smtClean="0">
                <a:solidFill>
                  <a:srgbClr val="FF0000"/>
                </a:solidFill>
              </a:rPr>
              <a:t> 같은 개념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한발 한발 타이밍이 길음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  <a:r>
              <a:rPr lang="ko-KR" altLang="en-US" sz="2400" dirty="0" smtClean="0">
                <a:solidFill>
                  <a:srgbClr val="FF0000"/>
                </a:solidFill>
              </a:rPr>
              <a:t>약한 폭발무기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3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얼음총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맞추면 일시적으로 얼려서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멈추게함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맨인블랙</a:t>
            </a:r>
            <a:r>
              <a:rPr lang="ko-KR" altLang="en-US" sz="2400" dirty="0" smtClean="0"/>
              <a:t> 기억상실막대기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적들 전부 다 한번만 </a:t>
            </a:r>
            <a:r>
              <a:rPr lang="ko-KR" altLang="en-US" sz="2400" dirty="0" err="1" smtClean="0"/>
              <a:t>스턴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기타케이스총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영화 </a:t>
            </a:r>
            <a:r>
              <a:rPr lang="ko-KR" altLang="en-US" sz="2400" dirty="0" err="1" smtClean="0"/>
              <a:t>데스페라도</a:t>
            </a:r>
            <a:r>
              <a:rPr lang="ko-KR" altLang="en-US" sz="2400" dirty="0" smtClean="0"/>
              <a:t> 패러디 기타케이스 끝에서 기관총 쏘다가 가끔 바주카 포가 나감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세상에서 제일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작은총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콜리브리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총알수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1000</a:t>
            </a:r>
            <a:r>
              <a:rPr lang="ko-KR" altLang="en-US" sz="2400" dirty="0" smtClean="0">
                <a:solidFill>
                  <a:srgbClr val="FF0000"/>
                </a:solidFill>
              </a:rPr>
              <a:t>발이고 반동도 없고 일반권총보다 연사속도도 빠르지만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데미지가</a:t>
            </a:r>
            <a:r>
              <a:rPr lang="ko-KR" altLang="en-US" sz="2400" dirty="0" smtClean="0">
                <a:solidFill>
                  <a:srgbClr val="FF0000"/>
                </a:solidFill>
              </a:rPr>
              <a:t> 정말 콩알 만함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레코드판</a:t>
            </a:r>
            <a:r>
              <a:rPr lang="ko-KR" altLang="en-US" sz="2400" dirty="0" smtClean="0"/>
              <a:t> 재생기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레코드판이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총알로나감</a:t>
            </a:r>
            <a:r>
              <a:rPr lang="ko-KR" altLang="en-US" sz="2400" dirty="0" smtClean="0"/>
              <a:t> 적이 </a:t>
            </a:r>
            <a:r>
              <a:rPr lang="ko-KR" altLang="en-US" sz="2400" dirty="0" err="1" smtClean="0"/>
              <a:t>맞을때마다</a:t>
            </a:r>
            <a:r>
              <a:rPr lang="ko-KR" altLang="en-US" sz="2400" dirty="0" smtClean="0"/>
              <a:t> 노래 멜로디 잠깐 나옴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72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4664" y="1268760"/>
            <a:ext cx="8939336" cy="4525963"/>
          </a:xfrm>
        </p:spPr>
        <p:txBody>
          <a:bodyPr>
            <a:noAutofit/>
          </a:bodyPr>
          <a:lstStyle/>
          <a:p>
            <a:r>
              <a:rPr lang="ko-KR" altLang="en-US" sz="2400" dirty="0" err="1" smtClean="0"/>
              <a:t>핀볼</a:t>
            </a:r>
            <a:r>
              <a:rPr lang="ko-KR" altLang="en-US" sz="2400" dirty="0" smtClean="0"/>
              <a:t> 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적한테 맞아도 한번에 안 없어지고 적들 </a:t>
            </a:r>
            <a:r>
              <a:rPr lang="ko-KR" altLang="en-US" sz="2400" dirty="0" err="1" smtClean="0"/>
              <a:t>여러명을</a:t>
            </a:r>
            <a:r>
              <a:rPr lang="ko-KR" altLang="en-US" sz="2400" dirty="0" smtClean="0"/>
              <a:t> 맞추고 사라짐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작은편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하프라이프</a:t>
            </a:r>
            <a:r>
              <a:rPr lang="en-US" altLang="ko-KR" sz="2400" dirty="0" smtClean="0"/>
              <a:t>2 </a:t>
            </a:r>
            <a:r>
              <a:rPr lang="ko-KR" altLang="en-US" sz="2400" dirty="0" err="1" smtClean="0"/>
              <a:t>중력건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눌르면</a:t>
            </a:r>
            <a:r>
              <a:rPr lang="ko-KR" altLang="en-US" sz="2400" dirty="0" smtClean="0"/>
              <a:t> 적을 밀쳐내면서 </a:t>
            </a:r>
            <a:r>
              <a:rPr lang="ko-KR" altLang="en-US" sz="2400" dirty="0" err="1" smtClean="0"/>
              <a:t>데미지를</a:t>
            </a:r>
            <a:r>
              <a:rPr lang="ko-KR" altLang="en-US" sz="2400" dirty="0" smtClean="0"/>
              <a:t> 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토르망치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부메랑 처럼 날아가서 때리고 추가로 번개 </a:t>
            </a:r>
            <a:r>
              <a:rPr lang="ko-KR" altLang="en-US" sz="2400" dirty="0" err="1" smtClean="0"/>
              <a:t>데미지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Or </a:t>
            </a:r>
            <a:r>
              <a:rPr lang="ko-KR" altLang="en-US" sz="2400" dirty="0" smtClean="0"/>
              <a:t>그냥 휘두르면 방안에 있는 애들 전부다 번개 </a:t>
            </a:r>
            <a:r>
              <a:rPr lang="ko-KR" altLang="en-US" sz="2400" smtClean="0"/>
              <a:t>데미지</a:t>
            </a:r>
            <a:r>
              <a:rPr lang="en-US" altLang="ko-KR" sz="2400" smtClean="0"/>
              <a:t>)</a:t>
            </a:r>
            <a:endParaRPr lang="en-US" altLang="ko-KR" sz="2400" dirty="0" smtClean="0"/>
          </a:p>
          <a:p>
            <a:r>
              <a:rPr lang="ko-KR" altLang="en-US" sz="2400" dirty="0" err="1" smtClean="0"/>
              <a:t>거품총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총알을 생성하고 거품처럼 느리게 </a:t>
            </a:r>
            <a:r>
              <a:rPr lang="ko-KR" altLang="en-US" sz="2400" dirty="0" err="1" smtClean="0"/>
              <a:t>날아가지만만</a:t>
            </a:r>
            <a:r>
              <a:rPr lang="ko-KR" altLang="en-US" sz="2400" dirty="0" smtClean="0"/>
              <a:t> 소지총알이 많음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느린</a:t>
            </a:r>
            <a:r>
              <a:rPr lang="en-US" altLang="ko-KR" sz="2400" dirty="0" err="1" smtClean="0"/>
              <a:t>ar</a:t>
            </a:r>
            <a:endParaRPr lang="en-US" altLang="ko-KR" sz="2400" dirty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도너츠총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도너츠모양</a:t>
            </a:r>
            <a:r>
              <a:rPr lang="ko-KR" altLang="en-US" sz="2400" dirty="0" smtClean="0">
                <a:solidFill>
                  <a:srgbClr val="FF0000"/>
                </a:solidFill>
              </a:rPr>
              <a:t> 탄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2(</a:t>
            </a:r>
            <a:r>
              <a:rPr lang="ko-KR" altLang="en-US" sz="2400" dirty="0" smtClean="0"/>
              <a:t>적에게 걸어가면서 자폭하러 가는 </a:t>
            </a:r>
            <a:r>
              <a:rPr lang="ko-KR" altLang="en-US" sz="2400" dirty="0" err="1" smtClean="0"/>
              <a:t>발달린</a:t>
            </a:r>
            <a:r>
              <a:rPr lang="ko-KR" altLang="en-US" sz="2400" dirty="0" smtClean="0"/>
              <a:t> 폭탄을 생성함</a:t>
            </a:r>
            <a:r>
              <a:rPr lang="en-US" altLang="ko-KR" sz="2400" dirty="0" smtClean="0"/>
              <a:t>)(</a:t>
            </a:r>
            <a:r>
              <a:rPr lang="ko-KR" altLang="en-US" sz="2400" dirty="0" err="1" smtClean="0"/>
              <a:t>봄버맨</a:t>
            </a:r>
            <a:r>
              <a:rPr lang="ko-KR" altLang="en-US" sz="2400" dirty="0" smtClean="0"/>
              <a:t> 참고</a:t>
            </a:r>
            <a:r>
              <a:rPr lang="en-US" altLang="ko-KR" sz="2400" dirty="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66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AKL\AKL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:AKL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:AK47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A-SniperRifle\ASI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3371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:ASI</a:t>
            </a:r>
            <a:endParaRPr lang="en-US" altLang="ko-KR" sz="1200" dirty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:AWP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저격소총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D.eagle\D.eagle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51176" y="18417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D.eagle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데져트이글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dragonbow\dragonbo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146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5536" y="371703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dragonbow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오버워치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한조</a:t>
            </a:r>
            <a:r>
              <a:rPr lang="ko-KR" altLang="en-US" sz="1200" dirty="0" smtClean="0"/>
              <a:t> 활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활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용발사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기본 화살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E.desert\E.desert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05" y="2971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65884" y="3719314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E.desert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없음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타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독수리 입에서 </a:t>
            </a:r>
            <a:r>
              <a:rPr lang="ko-KR" altLang="en-US" sz="1200" dirty="0" smtClean="0"/>
              <a:t>권총 날림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farifle\Fars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4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05300" y="3719314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:Fars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파마</a:t>
            </a:r>
            <a:r>
              <a:rPr lang="ko-KR" altLang="en-US" sz="1200" dirty="0" err="1"/>
              <a:t>스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1033" name="Picture 9" descr="C:\Users\Administrator\Desktop\my_friends\work\escapejail\resource\weapon\new\glopistol\Glow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93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07149" y="372278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:Glow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글록</a:t>
            </a:r>
            <a:r>
              <a:rPr lang="ko-KR" altLang="en-US" sz="1200" dirty="0" smtClean="0"/>
              <a:t> 자동권총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자동사격모드 가능</a:t>
            </a:r>
            <a:endParaRPr lang="ko-KR" altLang="en-US" sz="1200" dirty="0"/>
          </a:p>
        </p:txBody>
      </p:sp>
      <p:pic>
        <p:nvPicPr>
          <p:cNvPr id="1034" name="Picture 10" descr="C:\Users\Administrator\Desktop\my_friends\work\escapejail\resource\weapon\new\M1G1\M1G1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4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3048" y="5550768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:m1g1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개런드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5" name="Picture 11" descr="C:\Users\Administrator\Desktop\my_friends\work\escapejail\resource\weapon\new\M1G2\M1G2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267744" y="548022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:m1g2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카</a:t>
            </a:r>
            <a:r>
              <a:rPr lang="ko-KR" altLang="en-US" sz="1200" dirty="0" err="1"/>
              <a:t>빈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6" name="Picture 12" descr="C:\Users\Administrator\Desktop\my_friends\work\escapejail\resource\weapon\new\MI\MI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564038" y="548022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:MI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:M16A1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1037" name="Picture 13" descr="C:\Users\Administrator\Desktop\my_friends\work\escapejail\resource\weapon\new\shortshotgun\shortshotgun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28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177508" y="548022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:short shotgun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소드오프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450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2050" name="Picture 2" descr="C:\Users\Administrator\Desktop\my_friends\work\escapejail\resource\weapon\new\SMGU45\U45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my_friends\work\escapejail\resource\weapon\new\up\UP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853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716560" y="19179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:USP45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2052" name="Picture 4" descr="C:\Users\Administrator\Desktop\my_friends\work\escapejail\resource\weapon\new\wzSMG\wz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144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298454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/>
              <a:t>w</a:t>
            </a:r>
            <a:r>
              <a:rPr lang="en-US" altLang="ko-KR" sz="1200" dirty="0" err="1" smtClean="0"/>
              <a:t>z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우지기관단총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K.Cobra\canaconda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7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800" y="38610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K.Cobra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C.anaconda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F.M\m5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76" y="320536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68488" y="386104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:F.M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:M4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contender\contender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01480" y="381496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Competer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:contender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29" name="Picture 5" descr="C:\Users\Administrator\Desktop\my_friends\work\escapejail\resource\weapon\new\Wound\sca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148933" y="18482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:wound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:scar-h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weld\welrod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62" y="326975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991200" y="386104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wellroad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welrod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31" name="Picture 7" descr="C:\Users\Administrator\Desktop\my_friends\work\escapejail\resource\weapon\new\tar-21\tea-21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35" y="48691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6340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:tea-30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:tar-21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sixeight\sixeight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053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068488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sixeight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파이브세븐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3" name="Picture 2" descr="C:\Users\Administrator\Desktop\my_friends\work\escapejail\resource\weapon\new\doubleP\doubleP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13" y="51236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652664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doubleP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:pp2000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5" name="Picture 3" descr="C:\Users\Administrator\Desktop\my_friends\work\escapejail\resource\weapon\new\scolpigeon\scolpigeon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41" y="5006677"/>
            <a:ext cx="756642" cy="7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688682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scolpigeon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:scorpion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7" name="Picture 4" descr="C:\Users\Administrator\Desktop\my_friends\work\escapejail\resource\weapon\new\vectol\vectolIc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957" y="508019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34944" y="577353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vectol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:vector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60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Picture 2" descr="C:\Users\Administrator\Desktop\EscapeJail\EscapeJail\Assets\Resources\Sprites\Icons\H249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38" y="14127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12540" y="198125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:H249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:m249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0" name="Picture 3" descr="C:\Users\Administrator\Desktop\EscapeJail\EscapeJail\Assets\Resources\Sprites\Icons\HWMMG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7814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195736" y="19877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:HWMMG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:LWMMG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2" name="Picture 4" descr="C:\Users\Administrator\Desktop\my_friends\work\escapejail\resource\weapon\new\dragon\drago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147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991000" y="19812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Dragunoob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:SVD </a:t>
            </a:r>
            <a:r>
              <a:rPr lang="ko-KR" altLang="en-US" sz="1200" dirty="0" err="1" smtClean="0"/>
              <a:t>드라구노프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4" name="Picture 5" descr="C:\Users\Administrator\Desktop\my_friends\work\escapejail\resource\weapon\new\mtw\mt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64" y="143083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012160" y="19812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mtw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ntw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6" name="Picture 6" descr="C:\Users\Administrator\Desktop\my_friends\work\escapejail\resource\weapon\new\pmp45\pmp45k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2" y="270892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1254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:PMP45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8" name="Picture 7" descr="C:\Users\Administrator\Desktop\my_friends\work\escapejail\resource\weapon\new\pp900\pp900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748" y="284991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195736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:PP900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:p90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20" name="Picture 8" descr="C:\Users\Administrator\Desktop\my_friends\work\escapejail\resource\weapon\new\war2000\war2000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374" y="285561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043561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:war2000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:wa2000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car988\car988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064" y="28148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65212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:car988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:kar98k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K2G\K2G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07" y="446186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83568" y="537321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:K2G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:KSG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펌프액션 </a:t>
            </a:r>
            <a:r>
              <a:rPr lang="ko-KR" altLang="en-US" sz="1200" dirty="0" err="1" smtClean="0"/>
              <a:t>샷건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saigon120\saigon120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871" y="4555684"/>
            <a:ext cx="558713" cy="55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18792" y="539338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:saigon120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:s12k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spa20\spa20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935" y="4530241"/>
            <a:ext cx="632073" cy="63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707904" y="536480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:spa20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:spas12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supershort\supershort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628" y="453024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554960" y="536480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:super shot(</a:t>
            </a:r>
            <a:r>
              <a:rPr lang="ko-KR" altLang="en-US" sz="1200" dirty="0" smtClean="0"/>
              <a:t>이름 너무 비슷해서 바꿈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:super shorty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펌프액션 샷건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26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chickengun\chickengu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06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2540" y="1981250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:chicken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엉덩이에서 발사</a:t>
            </a:r>
            <a:endParaRPr lang="en-US" altLang="ko-KR" sz="1200" dirty="0" smtClean="0"/>
          </a:p>
          <a:p>
            <a:r>
              <a:rPr lang="en-US" altLang="ko-KR" sz="1200" dirty="0" smtClean="0"/>
              <a:t>,</a:t>
            </a:r>
            <a:r>
              <a:rPr lang="ko-KR" altLang="en-US" sz="1200" dirty="0" smtClean="0"/>
              <a:t>알 깨지면서 폭발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:Idle, fire</a:t>
            </a:r>
          </a:p>
        </p:txBody>
      </p:sp>
      <p:pic>
        <p:nvPicPr>
          <p:cNvPr id="1028" name="Picture 4" descr="C:\Users\Administrator\Desktop\my_friends\work\escapejail\resource\weapon\new\giraffegreatsword\giraffegreatsword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123" y="14997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27784" y="1981250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:giraffe great sword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기린대검 다리가 손잡이 기린얼굴로 때림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Idle,attack</a:t>
            </a:r>
            <a:endParaRPr lang="en-US" altLang="ko-KR" sz="1200" dirty="0" smtClean="0"/>
          </a:p>
        </p:txBody>
      </p:sp>
      <p:pic>
        <p:nvPicPr>
          <p:cNvPr id="1029" name="Picture 5" descr="C:\Users\Administrator\Desktop\my_friends\work\escapejail\resource\weapon\new\hisgauntlet\hisgauntlet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48064" y="14468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04048" y="1981250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:His gauntlet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땅 쳐서 적들 날려버림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:idle, </a:t>
            </a:r>
            <a:r>
              <a:rPr lang="ko-KR" altLang="en-US" sz="1200" dirty="0" smtClean="0"/>
              <a:t>바닥 </a:t>
            </a:r>
            <a:r>
              <a:rPr lang="ko-KR" altLang="en-US" sz="1200" dirty="0" err="1" smtClean="0"/>
              <a:t>찧을때</a:t>
            </a:r>
            <a:r>
              <a:rPr lang="ko-KR" altLang="en-US" sz="1200" dirty="0" smtClean="0"/>
              <a:t> 나오는 공격 </a:t>
            </a:r>
            <a:r>
              <a:rPr lang="ko-KR" altLang="en-US" sz="1200" dirty="0" err="1" smtClean="0"/>
              <a:t>이펙트</a:t>
            </a:r>
            <a:endParaRPr lang="en-US" altLang="ko-KR" sz="1200" dirty="0" smtClean="0"/>
          </a:p>
        </p:txBody>
      </p:sp>
      <p:pic>
        <p:nvPicPr>
          <p:cNvPr id="1030" name="Picture 6" descr="C:\Users\Administrator\Desktop\my_friends\work\escapejail\resource\weapon\new\keyboardshotgun\keyboardshotgun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0" y="32099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40296" y="3861048"/>
            <a:ext cx="2287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:keyboard shotgun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키보드 자판 뭉치 발사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:fire</a:t>
            </a:r>
          </a:p>
        </p:txBody>
      </p:sp>
      <p:pic>
        <p:nvPicPr>
          <p:cNvPr id="1031" name="Picture 7" descr="C:\Users\Administrator\Desktop\my_friends\work\escapejail\resource\weapon\new\mousegun\mousegun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571" y="32670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699073" y="3876675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:mouse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쥐가 발사됨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Idle,fire</a:t>
            </a:r>
            <a:endParaRPr lang="en-US" altLang="ko-KR" sz="1200" dirty="0" smtClean="0"/>
          </a:p>
        </p:txBody>
      </p:sp>
      <p:pic>
        <p:nvPicPr>
          <p:cNvPr id="1032" name="Picture 8" descr="C:\Users\Administrator\Desktop\my_friends\work\escapejail\resource\weapon\new\rhinogun\rhinogun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813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716016" y="3925505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:rhino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코뿔소 뿔 발사 독 </a:t>
            </a:r>
            <a:r>
              <a:rPr lang="ko-KR" altLang="en-US" sz="1200" dirty="0" err="1" smtClean="0"/>
              <a:t>데미지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Idle, fire</a:t>
            </a:r>
          </a:p>
        </p:txBody>
      </p:sp>
      <p:pic>
        <p:nvPicPr>
          <p:cNvPr id="1033" name="Picture 9" descr="C:\Users\Administrator\Desktop\my_friends\work\escapejail\resource\weapon\new\sharkgun\sharkgun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1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8225" y="587727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:shark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엉덩이에서 철갑상어 </a:t>
            </a:r>
            <a:r>
              <a:rPr lang="ko-KR" altLang="en-US" sz="1200" dirty="0" err="1" smtClean="0"/>
              <a:t>캐비어</a:t>
            </a:r>
            <a:r>
              <a:rPr lang="ko-KR" altLang="en-US" sz="1200" dirty="0" smtClean="0"/>
              <a:t> 발사</a:t>
            </a:r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Idle,fire</a:t>
            </a:r>
            <a:endParaRPr lang="en-US" altLang="ko-KR" sz="1200" dirty="0" smtClean="0"/>
          </a:p>
        </p:txBody>
      </p:sp>
      <p:pic>
        <p:nvPicPr>
          <p:cNvPr id="1034" name="Picture 10" descr="C:\Users\Administrator\Desktop\my_friends\work\escapejail\resource\weapon\new\snowwhitemirror\snowwhitemirror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006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310433" y="5629622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snowwhite</a:t>
            </a:r>
            <a:r>
              <a:rPr lang="en-US" altLang="ko-KR" sz="1200" dirty="0" smtClean="0"/>
              <a:t> mirror 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총알 반사</a:t>
            </a:r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11</a:t>
            </a:r>
            <a:r>
              <a:rPr lang="ko-KR" altLang="en-US" sz="1200" dirty="0" smtClean="0"/>
              <a:t>번째 그림까지 </a:t>
            </a:r>
            <a:r>
              <a:rPr lang="en-US" altLang="ko-KR" sz="1200" dirty="0" smtClean="0"/>
              <a:t>idle, 12~17 </a:t>
            </a:r>
            <a:r>
              <a:rPr lang="ko-KR" altLang="en-US" sz="1200" dirty="0" smtClean="0"/>
              <a:t>총알 반사애니메이션</a:t>
            </a:r>
            <a:r>
              <a:rPr lang="en-US" altLang="ko-KR" sz="1200" dirty="0" smtClean="0"/>
              <a:t>, 18~27</a:t>
            </a:r>
            <a:r>
              <a:rPr lang="ko-KR" altLang="en-US" sz="1200" dirty="0" smtClean="0"/>
              <a:t>반사 횟수 다되면 </a:t>
            </a:r>
            <a:r>
              <a:rPr lang="ko-KR" altLang="en-US" sz="1200" dirty="0" err="1" smtClean="0"/>
              <a:t>거울깨지는</a:t>
            </a:r>
            <a:r>
              <a:rPr lang="ko-KR" altLang="en-US" sz="1200" dirty="0" smtClean="0"/>
              <a:t> 애니메이션</a:t>
            </a:r>
            <a:endParaRPr lang="en-US" altLang="ko-KR" sz="1200" dirty="0" smtClean="0"/>
          </a:p>
          <a:p>
            <a:r>
              <a:rPr lang="en-US" altLang="ko-KR" sz="1200" dirty="0" smtClean="0"/>
              <a:t>Idle, fire, reflect, down</a:t>
            </a:r>
          </a:p>
        </p:txBody>
      </p:sp>
      <p:pic>
        <p:nvPicPr>
          <p:cNvPr id="1035" name="Picture 11" descr="C:\Users\Administrator\Desktop\my_friends\work\escapejail\resource\weapon\new\tennisshooter\tennisshooter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080" y="521431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584576" y="5629622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:tennis shooter 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애완견이랑 </a:t>
            </a:r>
            <a:r>
              <a:rPr lang="ko-KR" altLang="en-US" sz="1200" dirty="0" err="1" smtClean="0"/>
              <a:t>놀기위한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발사기 제품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발사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fire</a:t>
            </a:r>
          </a:p>
        </p:txBody>
      </p:sp>
    </p:spTree>
    <p:extLst>
      <p:ext uri="{BB962C8B-B14F-4D97-AF65-F5344CB8AC3E}">
        <p14:creationId xmlns:p14="http://schemas.microsoft.com/office/powerpoint/2010/main" val="29825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2540" y="1981250"/>
            <a:ext cx="3627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:alien shoulder cannon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어깨에 </a:t>
            </a:r>
            <a:r>
              <a:rPr lang="ko-KR" altLang="en-US" sz="1200" dirty="0" err="1" smtClean="0"/>
              <a:t>부작해서</a:t>
            </a:r>
            <a:r>
              <a:rPr lang="ko-KR" altLang="en-US" sz="1200" dirty="0" smtClean="0"/>
              <a:t> 사용하는 무기</a:t>
            </a:r>
            <a:endParaRPr lang="en-US" altLang="ko-KR" sz="1200" dirty="0" smtClean="0"/>
          </a:p>
          <a:p>
            <a:r>
              <a:rPr lang="ko-KR" altLang="en-US" sz="1200" dirty="0" err="1" smtClean="0"/>
              <a:t>포탑에서</a:t>
            </a:r>
            <a:r>
              <a:rPr lang="ko-KR" altLang="en-US" sz="1200" dirty="0" smtClean="0"/>
              <a:t> 미사일이 나감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endParaRPr lang="en-US" altLang="ko-KR" sz="1200" dirty="0"/>
          </a:p>
          <a:p>
            <a:r>
              <a:rPr lang="en-US" altLang="ko-KR" sz="1200" dirty="0" err="1" smtClean="0"/>
              <a:t>alienshouldercannon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총부분</a:t>
            </a:r>
            <a:r>
              <a:rPr lang="en-US" altLang="ko-KR" sz="1200" dirty="0" smtClean="0"/>
              <a:t>), bullet(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), alienshouldercannon2(</a:t>
            </a:r>
            <a:r>
              <a:rPr lang="ko-KR" altLang="en-US" sz="1200" dirty="0" smtClean="0"/>
              <a:t>몸통부분</a:t>
            </a:r>
            <a:r>
              <a:rPr lang="en-US" altLang="ko-KR" sz="1200" dirty="0" smtClean="0"/>
              <a:t>),</a:t>
            </a:r>
            <a:r>
              <a:rPr lang="ko-KR" altLang="en-US" sz="1200" dirty="0" err="1" smtClean="0"/>
              <a:t>피격시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(hit),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3" name="Picture 2" descr="C:\Users\Administrator\Desktop\my_friends\work\escapejail\resource\weapon\new\alienshouldergun\alinenshouldercanno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48" y="13430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my_friends\work\escapejail\resource\weapon\new\mindarrow\mindarrow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4098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499992" y="1952675"/>
            <a:ext cx="3627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mindarrow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en-US" altLang="ko" sz="1200" dirty="0"/>
              <a:t>(</a:t>
            </a:r>
            <a:r>
              <a:rPr lang="ko-KR" altLang="en-US" sz="1200" dirty="0" smtClean="0"/>
              <a:t>관통화살</a:t>
            </a:r>
            <a:r>
              <a:rPr lang="en-US" altLang="ko" sz="1200" dirty="0" smtClean="0"/>
              <a:t>) </a:t>
            </a:r>
            <a:r>
              <a:rPr lang="ko-KR" altLang="en-US" sz="1200" dirty="0" err="1"/>
              <a:t>가까운애들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한마리씩</a:t>
            </a:r>
            <a:r>
              <a:rPr lang="ko-KR" altLang="en-US" sz="1200" dirty="0"/>
              <a:t> 따라가면서 맞추게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빨간줄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트레일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평소에는 플레이어 얼굴 옆에 떠 다니다가 한발 쏘면 공격하고 다음 차례 돌아올 때 다시 플레이어 옆에 생김</a:t>
            </a:r>
            <a:endParaRPr lang="en-US" altLang="ko" sz="1200" dirty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기본상태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/>
          </a:p>
        </p:txBody>
      </p:sp>
      <p:pic>
        <p:nvPicPr>
          <p:cNvPr id="6" name="Picture 4" descr="C:\Users\Administrator\Desktop\my_friends\work\escapejail\resource\weapon\new\fingergun\finger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73" y="40850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12540" y="4797152"/>
            <a:ext cx="3627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:finger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손가락총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 없음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endParaRPr lang="en-US" altLang="ko-KR" sz="1200" dirty="0"/>
          </a:p>
          <a:p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9" name="Picture 6" descr="C:\Users\Administrator\Desktop\my_friends\work\escapejail\resource\weapon\new\bfe\bfe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037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283968" y="4797152"/>
            <a:ext cx="36274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bfe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둠</a:t>
            </a:r>
            <a:r>
              <a:rPr lang="en-US" altLang="ko-KR" sz="1200" dirty="0" smtClean="0"/>
              <a:t>2016 </a:t>
            </a:r>
            <a:r>
              <a:rPr lang="en-US" altLang="ko-KR" sz="1200" dirty="0" err="1" smtClean="0"/>
              <a:t>bfg</a:t>
            </a:r>
            <a:r>
              <a:rPr lang="ko-KR" altLang="en-US" sz="1200" dirty="0" smtClean="0"/>
              <a:t>참고 총알이 날라가고 총알 근처에 있는 적들 전부에게 번개 공격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데미지</a:t>
            </a:r>
            <a:r>
              <a:rPr lang="ko-KR" altLang="en-US" sz="1200" dirty="0" smtClean="0"/>
              <a:t> 강력함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번개이펙트는</a:t>
            </a:r>
            <a:r>
              <a:rPr lang="ko-KR" altLang="en-US" sz="1200" dirty="0" smtClean="0"/>
              <a:t> 이미 예전에 올림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3766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5576" y="299695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:air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공기총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26" name="Picture 2" descr="C:\Users\Administrator\Desktop\my_friends\work\escapejail\resource\weapon\new\airgun\airgu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dministrator\Desktop\my_friends\work\escapejail\resource\weapon\new\airhammer\airhammer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932584" y="3003054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:air hammer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뿅망치</a:t>
            </a:r>
            <a:r>
              <a:rPr lang="ko-KR" altLang="en-US" sz="1200" dirty="0" smtClean="0"/>
              <a:t> 공격하면 땅에 사방에 </a:t>
            </a:r>
            <a:r>
              <a:rPr lang="ko-KR" altLang="en-US" sz="1200" dirty="0" err="1" smtClean="0"/>
              <a:t>금가고</a:t>
            </a:r>
            <a:r>
              <a:rPr lang="ko-KR" altLang="en-US" sz="1200" dirty="0" smtClean="0"/>
              <a:t> 금간 곳에서 돌 나와서 적들 공격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땅금간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  </a:t>
            </a:r>
          </a:p>
        </p:txBody>
      </p:sp>
      <p:pic>
        <p:nvPicPr>
          <p:cNvPr id="1028" name="Picture 4" descr="C:\Users\Administrator\Desktop\my_friends\work\escapejail\resource\weapon\new\billiardsgun\billiards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636146" y="3003054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:billiards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샷건처럼</a:t>
            </a:r>
            <a:r>
              <a:rPr lang="ko-KR" altLang="en-US" sz="1200" dirty="0" smtClean="0"/>
              <a:t> 당구공 발사되고 벽이나 적들 맞으면 </a:t>
            </a:r>
            <a:r>
              <a:rPr lang="ko-KR" altLang="en-US" sz="1200" dirty="0" err="1" smtClean="0"/>
              <a:t>팅겨짐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총알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종류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29" name="Picture 5" descr="C:\Users\Administrator\Desktop\my_friends\work\escapejail\resource\weapon\new\boomerang\boomera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81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39577" y="5550768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:boomerang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/>
              <a:t>부메랑 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던진방향으로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직선 위치에 있는 적들 다 맞추고 다시 되돌아옴</a:t>
            </a:r>
            <a:r>
              <a:rPr lang="en-US" altLang="ko-KR" sz="1200" dirty="0"/>
              <a:t>-</a:t>
            </a:r>
            <a:r>
              <a:rPr lang="ko-KR" altLang="en-US" sz="1200" dirty="0"/>
              <a:t>무한이지만 타이밍 길음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30" name="Picture 6" descr="C:\Users\Administrator\Desktop\my_friends\work\escapejail\resource\weapon\new\magicstick\magicstick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088" y="50196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932584" y="5636493"/>
            <a:ext cx="2215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:magic stick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마법봉</a:t>
            </a:r>
            <a:endParaRPr lang="en-US" altLang="ko-KR" sz="1200" dirty="0" smtClean="0"/>
          </a:p>
          <a:p>
            <a:r>
              <a:rPr lang="ko-KR" altLang="en-US" sz="1200" dirty="0" smtClean="0"/>
              <a:t>휘두르면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별모양총알</a:t>
            </a:r>
            <a:r>
              <a:rPr lang="ko-KR" altLang="en-US" sz="1200" dirty="0" smtClean="0"/>
              <a:t> 발사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별모양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1" name="Picture 7" descr="C:\Users\Administrator\Desktop\my_friends\work\escapejail\resource\weapon\new\rosegun\rosegun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7859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586028" y="5636493"/>
            <a:ext cx="2215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:rose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장미총</a:t>
            </a:r>
            <a:endParaRPr lang="en-US" altLang="ko-KR" sz="1200" dirty="0" smtClean="0"/>
          </a:p>
          <a:p>
            <a:r>
              <a:rPr lang="ko-KR" altLang="en-US" sz="1200" dirty="0" smtClean="0"/>
              <a:t>유리병에서 장미꽃 발사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독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(1~5 </a:t>
            </a:r>
            <a:r>
              <a:rPr lang="en-US" altLang="ko-KR" sz="1200" smtClean="0"/>
              <a:t>idle, 6~8fire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꽃모양</a:t>
            </a:r>
            <a:r>
              <a:rPr lang="en-US" altLang="ko-KR" sz="1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757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 descr="C:\Users\Administrator\Desktop\EscapeJail\EscapeJail\Assets\03.Models\Sprites\GameObjects\Weapon\memoryeraser\memoryeraser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3723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76436" y="2636912"/>
            <a:ext cx="19472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:memory eraser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/>
              <a:t>적들 전부 다 </a:t>
            </a:r>
            <a:r>
              <a:rPr lang="ko-KR" altLang="en-US" sz="1200" dirty="0" err="1" smtClean="0"/>
              <a:t>잠시동</a:t>
            </a:r>
            <a:r>
              <a:rPr lang="ko-KR" altLang="en-US" sz="1200" dirty="0" err="1"/>
              <a:t>안</a:t>
            </a:r>
            <a:r>
              <a:rPr lang="ko-KR" altLang="en-US" sz="1200" dirty="0" smtClean="0"/>
              <a:t> </a:t>
            </a:r>
            <a:r>
              <a:rPr lang="ko-KR" altLang="en-US" sz="1200" dirty="0" err="1"/>
              <a:t>스턴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빛 발광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그냥 고정된 위치에서 빛만 </a:t>
            </a:r>
            <a:r>
              <a:rPr lang="ko-KR" altLang="en-US" sz="1200" dirty="0" err="1" smtClean="0"/>
              <a:t>반짝거리는게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컨셉인데</a:t>
            </a:r>
            <a:r>
              <a:rPr lang="ko-KR" altLang="en-US" sz="1200" dirty="0" smtClean="0"/>
              <a:t> 혹시 몰라서 </a:t>
            </a:r>
            <a:r>
              <a:rPr lang="ko-KR" altLang="en-US" sz="1200" dirty="0" err="1" smtClean="0"/>
              <a:t>반시계</a:t>
            </a:r>
            <a:r>
              <a:rPr lang="ko-KR" altLang="en-US" sz="1200" dirty="0" smtClean="0"/>
              <a:t> 방향으로 </a:t>
            </a:r>
            <a:r>
              <a:rPr lang="ko-KR" altLang="en-US" sz="1200" dirty="0" err="1" smtClean="0"/>
              <a:t>돌린것도</a:t>
            </a:r>
            <a:r>
              <a:rPr lang="ko-KR" altLang="en-US" sz="1200" dirty="0" smtClean="0"/>
              <a:t> 올렸어요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26" name="Picture 2" descr="C:\Users\Administrator\Desktop\my_friends\work\escapejail\resource\weapon\new\bombergun\bombergun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183723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55776" y="2635399"/>
            <a:ext cx="19472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:bomber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봄버맨</a:t>
            </a:r>
            <a:r>
              <a:rPr lang="ko-KR" altLang="en-US" sz="1200" dirty="0" smtClean="0"/>
              <a:t> 패러디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적에게 걸어가서 폭발하는 폭탄 발사함 </a:t>
            </a:r>
            <a:r>
              <a:rPr lang="ko-KR" altLang="en-US" sz="1200" dirty="0" err="1" smtClean="0"/>
              <a:t>적이없으면</a:t>
            </a:r>
            <a:r>
              <a:rPr lang="ko-KR" altLang="en-US" sz="1200" dirty="0" smtClean="0"/>
              <a:t> 그냥 </a:t>
            </a:r>
            <a:r>
              <a:rPr lang="ko-KR" altLang="en-US" sz="1200" dirty="0" err="1" smtClean="0"/>
              <a:t>그자리에서</a:t>
            </a:r>
            <a:r>
              <a:rPr lang="ko-KR" altLang="en-US" sz="1200" dirty="0" smtClean="0"/>
              <a:t> 폭발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 </a:t>
            </a:r>
            <a:r>
              <a:rPr lang="ko-KR" altLang="en-US" sz="1200" dirty="0" err="1" smtClean="0"/>
              <a:t>총발사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걸어가는 폭탄총알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폭발이펙트</a:t>
            </a:r>
            <a:endParaRPr lang="en-US" altLang="ko-KR" sz="1200" dirty="0" smtClean="0"/>
          </a:p>
        </p:txBody>
      </p:sp>
      <p:pic>
        <p:nvPicPr>
          <p:cNvPr id="3" name="Picture 3" descr="C:\Users\Administrator\Desktop\my_friends\work\escapejail\resource\weapon\new\bubblegun\bubble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170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17554" y="2635399"/>
            <a:ext cx="1947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:bubble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거품 발사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 발사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거품총알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28" name="Picture 4" descr="C:\Users\Administrator\Desktop\my_friends\work\escapejail\resource\weapon\new\gramophonegun\gramophonegun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99201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76256" y="2652936"/>
            <a:ext cx="1947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:gramophone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레코드판</a:t>
            </a:r>
            <a:r>
              <a:rPr lang="ko-KR" altLang="en-US" sz="1200" dirty="0" smtClean="0"/>
              <a:t> 발사</a:t>
            </a:r>
            <a:endParaRPr lang="en-US" altLang="ko-KR" sz="1200" dirty="0" smtClean="0"/>
          </a:p>
          <a:p>
            <a:r>
              <a:rPr lang="ko-KR" altLang="en-US" sz="1200" dirty="0" err="1" smtClean="0"/>
              <a:t>피격시</a:t>
            </a:r>
            <a:r>
              <a:rPr lang="ko-KR" altLang="en-US" sz="1200" dirty="0" smtClean="0"/>
              <a:t> 랜덤으로 짤막한 멜로디 나옴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:idle(1~5),fire(6~10),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29" name="Picture 5" descr="C:\Users\Administrator\Desktop\my_friends\work\escapejail\resource\weapon\new\gravitygun\gravitygun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50482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76436" y="5517232"/>
            <a:ext cx="1947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:gravity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하프라이프</a:t>
            </a:r>
            <a:r>
              <a:rPr lang="en-US" altLang="ko-KR" sz="1200" dirty="0" smtClean="0"/>
              <a:t>2 </a:t>
            </a:r>
            <a:r>
              <a:rPr lang="ko-KR" altLang="en-US" sz="1200" dirty="0" err="1" smtClean="0"/>
              <a:t>중력건</a:t>
            </a:r>
            <a:r>
              <a:rPr lang="ko-KR" altLang="en-US" sz="1200" dirty="0" smtClean="0"/>
              <a:t> 패러디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발사하면 근처에 있는 적들 밀어내고 </a:t>
            </a:r>
            <a:r>
              <a:rPr lang="ko-KR" altLang="en-US" sz="1200" dirty="0" err="1" smtClean="0"/>
              <a:t>데미지</a:t>
            </a:r>
            <a:r>
              <a:rPr lang="ko-KR" altLang="en-US" sz="1200" dirty="0" smtClean="0"/>
              <a:t> 줌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발사</a:t>
            </a:r>
            <a:r>
              <a:rPr lang="en-US" altLang="ko-KR" sz="1200" dirty="0" smtClean="0"/>
              <a:t>(1~7),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30" name="Picture 6" descr="C:\Users\Administrator\Desktop\my_friends\work\escapejail\resource\weapon\new\guitarcase\guitarcase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49720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426779" y="5538539"/>
            <a:ext cx="19472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guitarcase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영화 </a:t>
            </a:r>
            <a:r>
              <a:rPr lang="ko-KR" altLang="en-US" sz="1200" dirty="0" err="1" smtClean="0"/>
              <a:t>데스페라도</a:t>
            </a:r>
            <a:r>
              <a:rPr lang="ko-KR" altLang="en-US" sz="1200" dirty="0" smtClean="0"/>
              <a:t> 기타케이스 패러디 랜덤으로 기관총이 나가거나 미사일이 나감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>
                <a:sym typeface="Wingdings" pitchFamily="2" charset="2"/>
              </a:rPr>
              <a:t>기관총 발사</a:t>
            </a:r>
            <a:r>
              <a:rPr lang="en-US" altLang="ko-KR" sz="1200" dirty="0" smtClean="0">
                <a:sym typeface="Wingdings" pitchFamily="2" charset="2"/>
              </a:rPr>
              <a:t>(1~3),</a:t>
            </a:r>
            <a:r>
              <a:rPr lang="ko-KR" altLang="en-US" sz="1200" dirty="0" smtClean="0">
                <a:sym typeface="Wingdings" pitchFamily="2" charset="2"/>
              </a:rPr>
              <a:t>미사일 발사</a:t>
            </a:r>
            <a:r>
              <a:rPr lang="en-US" altLang="ko-KR" sz="1200" dirty="0" smtClean="0">
                <a:sym typeface="Wingdings" pitchFamily="2" charset="2"/>
              </a:rPr>
              <a:t>(4~8), </a:t>
            </a:r>
            <a:r>
              <a:rPr lang="ko-KR" altLang="en-US" sz="1200" dirty="0" smtClean="0">
                <a:sym typeface="Wingdings" pitchFamily="2" charset="2"/>
              </a:rPr>
              <a:t>미사일 총알</a:t>
            </a:r>
            <a:r>
              <a:rPr lang="en-US" altLang="ko-KR" sz="1200" dirty="0" smtClean="0">
                <a:sym typeface="Wingdings" pitchFamily="2" charset="2"/>
              </a:rPr>
              <a:t>, </a:t>
            </a:r>
            <a:r>
              <a:rPr lang="ko-KR" altLang="en-US" sz="1200" dirty="0" smtClean="0">
                <a:sym typeface="Wingdings" pitchFamily="2" charset="2"/>
              </a:rPr>
              <a:t>아이콘</a:t>
            </a:r>
            <a:r>
              <a:rPr lang="en-US" altLang="ko-KR" sz="1200" dirty="0" smtClean="0">
                <a:sym typeface="Wingdings" pitchFamily="2" charset="2"/>
              </a:rPr>
              <a:t>, </a:t>
            </a:r>
            <a:r>
              <a:rPr lang="ko-KR" altLang="en-US" sz="1200" dirty="0" smtClean="0">
                <a:sym typeface="Wingdings" pitchFamily="2" charset="2"/>
              </a:rPr>
              <a:t>폭발 </a:t>
            </a:r>
            <a:r>
              <a:rPr lang="ko-KR" altLang="en-US" sz="1200" dirty="0" err="1" smtClean="0">
                <a:sym typeface="Wingdings" pitchFamily="2" charset="2"/>
              </a:rPr>
              <a:t>이펙트</a:t>
            </a:r>
            <a:endParaRPr lang="en-US" altLang="ko-KR" sz="1200" dirty="0" smtClean="0"/>
          </a:p>
        </p:txBody>
      </p:sp>
      <p:pic>
        <p:nvPicPr>
          <p:cNvPr id="1031" name="Picture 7" descr="C:\Users\Administrator\Desktop\my_friends\work\escapejail\resource\weapon\new\Mjolnir\Mjolni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0482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824425" y="5593432"/>
            <a:ext cx="19472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Mjolnir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토르가</a:t>
            </a:r>
            <a:r>
              <a:rPr lang="ko-KR" altLang="en-US" sz="1200" dirty="0" smtClean="0"/>
              <a:t> 쓰는 망치</a:t>
            </a:r>
            <a:endParaRPr lang="en-US" altLang="ko-KR" sz="1200" dirty="0" smtClean="0"/>
          </a:p>
          <a:p>
            <a:r>
              <a:rPr lang="ko-KR" altLang="en-US" sz="1200" dirty="0" smtClean="0"/>
              <a:t>패러디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부메랑 처럼 공격해서 원거리 피해 혹은 근접에서 공격하면 적 근처에 번개 떨어져서 </a:t>
            </a:r>
            <a:r>
              <a:rPr lang="ko-KR" altLang="en-US" sz="1200" dirty="0" err="1" smtClean="0"/>
              <a:t>추가데미지</a:t>
            </a:r>
            <a:r>
              <a:rPr lang="ko-KR" altLang="en-US" sz="1200" dirty="0" smtClean="0"/>
              <a:t> 들어감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기본망치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적 위에 번개공격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32" name="Picture 8" descr="C:\Users\Administrator\Desktop\my_friends\work\escapejail\resource\weapon\new\pinballgun\pinballgun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50482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020272" y="5652839"/>
            <a:ext cx="1947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:pinball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윈도우 시절 게임 </a:t>
            </a:r>
            <a:r>
              <a:rPr lang="en-US" altLang="ko-KR" sz="1200" dirty="0" smtClean="0"/>
              <a:t>pinball </a:t>
            </a:r>
            <a:r>
              <a:rPr lang="ko-KR" altLang="en-US" sz="1200" dirty="0" smtClean="0"/>
              <a:t>패러디 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건 처럼 비슷함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:idle(1~2), fire(3~5),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1388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Welrod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Contender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C.anaconda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Fiveseven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682055"/>
            <a:ext cx="2086918" cy="90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90" y="3380374"/>
            <a:ext cx="1860625" cy="98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2539380" cy="96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파일:external/www.fnherstal.com/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47778"/>
            <a:ext cx="3458369" cy="14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AK47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m400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scal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Tal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700808"/>
            <a:ext cx="2725861" cy="77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2564904"/>
            <a:ext cx="29097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3582913"/>
            <a:ext cx="2090539" cy="103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파일:attachment/TAR21/s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63" y="4671359"/>
            <a:ext cx="2203661" cy="125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3" descr="ak47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92" y="692696"/>
            <a:ext cx="2461444" cy="7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827584" y="548680"/>
            <a:ext cx="409401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59632" y="312738"/>
            <a:ext cx="4536504" cy="138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smg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권총</a:t>
            </a:r>
            <a:endParaRPr lang="en-US" altLang="ko-KR" sz="2400" dirty="0" smtClean="0"/>
          </a:p>
          <a:p>
            <a:r>
              <a:rPr lang="en-US" altLang="ko-KR" sz="2400" dirty="0" err="1" smtClean="0"/>
              <a:t>vectol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err="1"/>
              <a:t>scolpigeon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Double p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vector gu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22674"/>
            <a:ext cx="2217812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16" y="2458125"/>
            <a:ext cx="2137420" cy="86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>
            <a:off x="304800" y="3933056"/>
            <a:ext cx="5851376" cy="222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2200" y="393305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얘는 모양이 특이해서 사거리 짧고 총알 적은 </a:t>
            </a:r>
            <a:r>
              <a:rPr lang="en-US" altLang="ko-KR" dirty="0" err="1" smtClean="0"/>
              <a:t>smg</a:t>
            </a:r>
            <a:r>
              <a:rPr lang="ko-KR" altLang="en-US" dirty="0" smtClean="0"/>
              <a:t>로 괜찮아 보임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01302"/>
            <a:ext cx="2086744" cy="14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8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(mg)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H</a:t>
            </a:r>
            <a:r>
              <a:rPr lang="en-US" altLang="ko-KR" sz="2400" dirty="0"/>
              <a:t>2</a:t>
            </a:r>
            <a:r>
              <a:rPr lang="en-US" altLang="ko-KR" sz="2400" dirty="0" smtClean="0"/>
              <a:t>49</a:t>
            </a:r>
          </a:p>
          <a:p>
            <a:endParaRPr lang="en-US" altLang="ko-KR" sz="2400" dirty="0" smtClean="0"/>
          </a:p>
          <a:p>
            <a:r>
              <a:rPr lang="en-US" altLang="ko-KR" sz="2400" b="1" dirty="0" smtClean="0">
                <a:hlinkClick r:id="rId2"/>
              </a:rPr>
              <a:t>HWMMG</a:t>
            </a:r>
            <a:r>
              <a:rPr lang="en-US" altLang="ko-KR" sz="2400" b="1" dirty="0" smtClean="0"/>
              <a:t> </a:t>
            </a:r>
            <a:endParaRPr lang="en-US" altLang="ko-KR" sz="2400" dirty="0" smtClean="0"/>
          </a:p>
          <a:p>
            <a:r>
              <a:rPr lang="en-US" altLang="ko-KR" sz="2400" dirty="0" smtClean="0"/>
              <a:t>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34" y="1283962"/>
            <a:ext cx="2886781" cy="136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m60 pixel에 대한 이미지 검색결과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078240" y="-819472"/>
            <a:ext cx="55149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08920"/>
            <a:ext cx="4247753" cy="130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war2000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dragon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mtw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초록색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받침대 </a:t>
            </a:r>
            <a:r>
              <a:rPr lang="en-US" altLang="ko-KR" sz="2400" dirty="0" smtClean="0"/>
              <a:t>X)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AR</a:t>
            </a:r>
            <a:r>
              <a:rPr lang="ko-KR" altLang="en-US" sz="2400" dirty="0" smtClean="0"/>
              <a:t>보다는 훨씬 </a:t>
            </a:r>
            <a:r>
              <a:rPr lang="ko-KR" altLang="en-US" sz="2400" dirty="0" err="1" smtClean="0"/>
              <a:t>긴느낌이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좋을거같아요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38385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825" y="2532931"/>
            <a:ext cx="48196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2123728" y="4797152"/>
            <a:ext cx="54726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87816" y="461248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ASI</a:t>
            </a:r>
            <a:r>
              <a:rPr lang="ko-KR" altLang="en-US" dirty="0" smtClean="0"/>
              <a:t>모델이  이 총 하고 </a:t>
            </a:r>
            <a:r>
              <a:rPr lang="ko-KR" altLang="en-US" dirty="0" err="1" smtClean="0"/>
              <a:t>비슷</a:t>
            </a:r>
            <a:endParaRPr lang="ko-KR" altLang="en-US" dirty="0"/>
          </a:p>
        </p:txBody>
      </p:sp>
      <p:sp>
        <p:nvSpPr>
          <p:cNvPr id="5" name="AutoShape 2" descr="ntw에 대한 이미지 검색결과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68275" y="-738188"/>
            <a:ext cx="49911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7" y="4282728"/>
            <a:ext cx="4189880" cy="130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6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</a:t>
            </a:r>
            <a:r>
              <a:rPr lang="en-US" altLang="ko-KR" sz="2400" dirty="0" smtClean="0"/>
              <a:t>ar98k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RF</a:t>
            </a:r>
            <a:r>
              <a:rPr lang="ko-KR" altLang="en-US" sz="2400" dirty="0" smtClean="0"/>
              <a:t>들은 </a:t>
            </a:r>
            <a:r>
              <a:rPr lang="ko-KR" altLang="en-US" sz="2400" dirty="0" err="1" smtClean="0"/>
              <a:t>스코프를</a:t>
            </a:r>
            <a:r>
              <a:rPr lang="ko-KR" altLang="en-US" sz="2400" dirty="0" smtClean="0"/>
              <a:t> 강조하고 총을 좀 길게 </a:t>
            </a:r>
            <a:r>
              <a:rPr lang="ko-KR" altLang="en-US" sz="2400" dirty="0" err="1" smtClean="0"/>
              <a:t>표현하는게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</a:t>
            </a:r>
            <a:r>
              <a:rPr lang="ko-KR" altLang="en-US" sz="2400" dirty="0" smtClean="0"/>
              <a:t> 같네요 한눈에 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느낌 나게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415" y="1412776"/>
            <a:ext cx="4629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(SG)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m1897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Saigong-12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K2G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Super short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4" name="Picture 2" descr="saiga-12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78" y="2204864"/>
            <a:ext cx="3987850" cy="145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8"/>
            <a:ext cx="3257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77" y="1235205"/>
            <a:ext cx="4933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366" y="4728542"/>
            <a:ext cx="2062514" cy="154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304800" y="892175"/>
            <a:ext cx="7579568" cy="199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95536" y="620688"/>
            <a:ext cx="7848872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이름이 </a:t>
            </a:r>
            <a:r>
              <a:rPr lang="ko-KR" altLang="en-US" dirty="0" err="1" smtClean="0"/>
              <a:t>긴것들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한단어로</a:t>
            </a:r>
            <a:r>
              <a:rPr lang="ko-KR" altLang="en-US" dirty="0" smtClean="0"/>
              <a:t> 줄임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b="1" dirty="0" smtClean="0"/>
          </a:p>
          <a:p>
            <a:r>
              <a:rPr lang="en-US" altLang="ko-KR" b="1" dirty="0" smtClean="0"/>
              <a:t>Gun grip: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줄여줌</a:t>
            </a:r>
            <a:r>
              <a:rPr lang="en-US" altLang="ko-KR" b="1" dirty="0" smtClean="0"/>
              <a:t>) (</a:t>
            </a:r>
            <a:r>
              <a:rPr lang="ko-KR" altLang="en-US" b="1" dirty="0" smtClean="0"/>
              <a:t>무기 손잡이 부착물 그림으로 </a:t>
            </a:r>
            <a:r>
              <a:rPr lang="ko-KR" altLang="en-US" b="1" dirty="0" err="1" smtClean="0"/>
              <a:t>만듬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en-US" altLang="ko-KR" b="1" dirty="0" err="1" smtClean="0">
                <a:solidFill>
                  <a:srgbClr val="FF0000"/>
                </a:solidFill>
              </a:rPr>
              <a:t>ExtendedMag</a:t>
            </a:r>
            <a:r>
              <a:rPr lang="en-US" altLang="ko-KR" b="1" dirty="0" smtClean="0"/>
              <a:t> :(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err="1" smtClean="0">
                <a:solidFill>
                  <a:srgbClr val="FF0000"/>
                </a:solidFill>
              </a:rPr>
              <a:t>ExtendedPocket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인벤토리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1~2</a:t>
            </a:r>
            <a:r>
              <a:rPr lang="ko-KR" altLang="en-US" b="1" dirty="0" smtClean="0"/>
              <a:t>칸</a:t>
            </a:r>
            <a:r>
              <a:rPr lang="en-US" altLang="ko-KR" b="1" dirty="0"/>
              <a:t>+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RunAway</a:t>
            </a:r>
            <a:r>
              <a:rPr lang="en-US" altLang="ko-KR" dirty="0" smtClean="0"/>
              <a:t> </a:t>
            </a:r>
            <a:r>
              <a:rPr lang="ko-KR" altLang="en-US" b="1" dirty="0" smtClean="0"/>
              <a:t>가운데서 캐릭터 생성</a:t>
            </a:r>
            <a:r>
              <a:rPr lang="en-US" altLang="ko-KR" b="1" dirty="0"/>
              <a:t>(</a:t>
            </a:r>
            <a:r>
              <a:rPr lang="ko-KR" altLang="en-US" b="1" dirty="0" err="1" smtClean="0"/>
              <a:t>스테이지별로</a:t>
            </a:r>
            <a:r>
              <a:rPr lang="ko-KR" altLang="en-US" b="1" dirty="0" smtClean="0"/>
              <a:t>  </a:t>
            </a:r>
            <a:r>
              <a:rPr lang="ko-KR" altLang="en-US" b="1" dirty="0" err="1" smtClean="0"/>
              <a:t>한번만사용가</a:t>
            </a:r>
            <a:r>
              <a:rPr lang="ko-KR" altLang="en-US" b="1" dirty="0" err="1"/>
              <a:t>능</a:t>
            </a:r>
            <a:r>
              <a:rPr lang="en-US" altLang="ko-KR" b="1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944" y="2103537"/>
            <a:ext cx="86409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800" y="2976786"/>
            <a:ext cx="86409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4232" y="3840882"/>
            <a:ext cx="942528" cy="94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4232" y="5000203"/>
            <a:ext cx="1152128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2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32092"/>
            <a:ext cx="8867328" cy="4525963"/>
          </a:xfrm>
        </p:spPr>
        <p:txBody>
          <a:bodyPr>
            <a:normAutofit fontScale="47500" lnSpcReduction="20000"/>
          </a:bodyPr>
          <a:lstStyle/>
          <a:p>
            <a:r>
              <a:rPr lang="ko-KR" altLang="en-US" b="1" dirty="0" err="1"/>
              <a:t>레드닷</a:t>
            </a:r>
            <a:endParaRPr lang="en-US" altLang="ko-KR" b="1" dirty="0"/>
          </a:p>
          <a:p>
            <a:r>
              <a:rPr lang="en-US" altLang="ko-KR" b="1" dirty="0" err="1">
                <a:solidFill>
                  <a:srgbClr val="FF0000"/>
                </a:solidFill>
              </a:rPr>
              <a:t>ExtendedPocket</a:t>
            </a:r>
            <a:r>
              <a:rPr lang="en-US" altLang="ko-KR" b="1" dirty="0"/>
              <a:t>(</a:t>
            </a:r>
            <a:r>
              <a:rPr lang="ko-KR" altLang="en-US" b="1" dirty="0" err="1"/>
              <a:t>인벤토리</a:t>
            </a:r>
            <a:r>
              <a:rPr lang="ko-KR" altLang="en-US" b="1" dirty="0"/>
              <a:t> </a:t>
            </a:r>
            <a:r>
              <a:rPr lang="en-US" altLang="ko-KR" b="1" dirty="0"/>
              <a:t>1~2</a:t>
            </a:r>
            <a:r>
              <a:rPr lang="ko-KR" altLang="en-US" b="1" dirty="0"/>
              <a:t>칸</a:t>
            </a:r>
            <a:r>
              <a:rPr lang="en-US" altLang="ko-KR" b="1" dirty="0"/>
              <a:t>+)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PigStatue</a:t>
            </a:r>
            <a:r>
              <a:rPr lang="en-US" altLang="ko-KR" b="1" dirty="0"/>
              <a:t>(</a:t>
            </a:r>
            <a:r>
              <a:rPr lang="ko-KR" altLang="en-US" b="1" dirty="0"/>
              <a:t>아이템 </a:t>
            </a:r>
            <a:r>
              <a:rPr lang="ko-KR" altLang="en-US" b="1" dirty="0" err="1"/>
              <a:t>드랍</a:t>
            </a:r>
            <a:r>
              <a:rPr lang="ko-KR" altLang="en-US" b="1" dirty="0"/>
              <a:t> 확률 상승</a:t>
            </a:r>
            <a:r>
              <a:rPr lang="en-US" altLang="ko-KR" b="1" dirty="0"/>
              <a:t>)-&gt;</a:t>
            </a:r>
            <a:r>
              <a:rPr lang="ko-KR" altLang="en-US" b="1" dirty="0"/>
              <a:t>광고</a:t>
            </a:r>
            <a:r>
              <a:rPr lang="en-US" altLang="ko-KR" b="1" dirty="0"/>
              <a:t>1</a:t>
            </a:r>
            <a:r>
              <a:rPr lang="ko-KR" altLang="en-US" b="1" dirty="0" err="1"/>
              <a:t>회시청</a:t>
            </a:r>
            <a:endParaRPr lang="en-US" altLang="ko-KR" b="1" dirty="0"/>
          </a:p>
          <a:p>
            <a:r>
              <a:rPr lang="ko-KR" altLang="en-US" b="1" dirty="0" err="1"/>
              <a:t>스카우터</a:t>
            </a:r>
            <a:r>
              <a:rPr lang="en-US" altLang="ko-KR" b="1" dirty="0"/>
              <a:t>(</a:t>
            </a:r>
            <a:r>
              <a:rPr lang="ko-KR" altLang="en-US" b="1" dirty="0" err="1"/>
              <a:t>몬스터들</a:t>
            </a:r>
            <a:r>
              <a:rPr lang="ko-KR" altLang="en-US" b="1" dirty="0"/>
              <a:t> </a:t>
            </a:r>
            <a:r>
              <a:rPr lang="ko-KR" altLang="en-US" b="1" dirty="0" err="1"/>
              <a:t>체력바가</a:t>
            </a:r>
            <a:r>
              <a:rPr lang="ko-KR" altLang="en-US" b="1" dirty="0"/>
              <a:t> 보임</a:t>
            </a:r>
            <a:r>
              <a:rPr lang="en-US" altLang="ko-KR" b="1" dirty="0"/>
              <a:t>)</a:t>
            </a:r>
          </a:p>
          <a:p>
            <a:r>
              <a:rPr lang="en-US" altLang="ko-KR" b="1" dirty="0" err="1"/>
              <a:t>GunGrip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( </a:t>
            </a:r>
            <a:r>
              <a:rPr lang="ko-KR" altLang="en-US" b="1" dirty="0"/>
              <a:t>총기 반동을 줄여줌</a:t>
            </a:r>
            <a:r>
              <a:rPr lang="en-US" altLang="ko-KR" b="1" dirty="0"/>
              <a:t>) (</a:t>
            </a:r>
            <a:r>
              <a:rPr lang="ko-KR" altLang="en-US" b="1" dirty="0"/>
              <a:t>무기 손잡이 부착물 그림으로 </a:t>
            </a:r>
            <a:r>
              <a:rPr lang="ko-KR" altLang="en-US" b="1" dirty="0" err="1"/>
              <a:t>만듬</a:t>
            </a:r>
            <a:r>
              <a:rPr lang="en-US" altLang="ko-KR" b="1" dirty="0"/>
              <a:t>)</a:t>
            </a:r>
          </a:p>
          <a:p>
            <a:r>
              <a:rPr lang="en-US" altLang="ko-KR" b="1" dirty="0" err="1">
                <a:solidFill>
                  <a:srgbClr val="FF0000"/>
                </a:solidFill>
              </a:rPr>
              <a:t>ExtendedMag</a:t>
            </a:r>
            <a:r>
              <a:rPr lang="en-US" altLang="ko-KR" b="1" dirty="0"/>
              <a:t> :(</a:t>
            </a:r>
            <a:r>
              <a:rPr lang="ko-KR" altLang="en-US" b="1" dirty="0"/>
              <a:t>대용량탄창</a:t>
            </a:r>
            <a:r>
              <a:rPr lang="en-US" altLang="ko-KR" b="1" dirty="0"/>
              <a:t>)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RunAway</a:t>
            </a:r>
            <a:r>
              <a:rPr lang="en-US" altLang="ko-KR" dirty="0"/>
              <a:t> </a:t>
            </a:r>
            <a:r>
              <a:rPr lang="ko-KR" altLang="en-US" b="1" dirty="0"/>
              <a:t>가운데서 캐릭터 생성</a:t>
            </a:r>
            <a:r>
              <a:rPr lang="en-US" altLang="ko-KR" b="1" dirty="0"/>
              <a:t>(</a:t>
            </a:r>
            <a:r>
              <a:rPr lang="ko-KR" altLang="en-US" b="1" dirty="0" err="1"/>
              <a:t>스테이지별로</a:t>
            </a:r>
            <a:r>
              <a:rPr lang="ko-KR" altLang="en-US" b="1" dirty="0"/>
              <a:t>  </a:t>
            </a:r>
            <a:r>
              <a:rPr lang="ko-KR" altLang="en-US" b="1" dirty="0" err="1"/>
              <a:t>한번만사용가능</a:t>
            </a:r>
            <a:r>
              <a:rPr lang="en-US" altLang="ko-KR" b="1" dirty="0"/>
              <a:t>)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Ginseng</a:t>
            </a:r>
            <a:r>
              <a:rPr lang="ko-KR" altLang="en-US" b="1" dirty="0"/>
              <a:t>인삼아이콘 </a:t>
            </a:r>
            <a:r>
              <a:rPr lang="en-US" altLang="ko-KR" b="1" dirty="0"/>
              <a:t>(</a:t>
            </a:r>
            <a:r>
              <a:rPr lang="ko-KR" altLang="en-US" b="1" dirty="0"/>
              <a:t>상태이상 면역</a:t>
            </a:r>
            <a:r>
              <a:rPr lang="en-US" altLang="ko-KR" b="1" dirty="0"/>
              <a:t>)</a:t>
            </a:r>
          </a:p>
          <a:p>
            <a:r>
              <a:rPr lang="en-US" altLang="ko-KR" b="1" dirty="0" err="1"/>
              <a:t>Littlelove</a:t>
            </a:r>
            <a:r>
              <a:rPr lang="en-US" altLang="ko-KR" b="1" dirty="0"/>
              <a:t>(</a:t>
            </a:r>
            <a:r>
              <a:rPr lang="ko-KR" altLang="en-US" b="1" dirty="0"/>
              <a:t>약간의 사랑</a:t>
            </a:r>
            <a:r>
              <a:rPr lang="en-US" altLang="ko-KR" b="1" dirty="0"/>
              <a:t>):</a:t>
            </a:r>
            <a:r>
              <a:rPr lang="ko-KR" altLang="en-US" b="1" dirty="0"/>
              <a:t>최대체력 </a:t>
            </a:r>
            <a:r>
              <a:rPr lang="ko-KR" altLang="en-US" b="1" dirty="0" err="1"/>
              <a:t>올려주는거</a:t>
            </a:r>
            <a:r>
              <a:rPr lang="ko-KR" altLang="en-US" b="1" dirty="0"/>
              <a:t> </a:t>
            </a:r>
            <a:r>
              <a:rPr lang="en-US" altLang="ko-KR" b="1" dirty="0"/>
              <a:t>(+2)</a:t>
            </a:r>
          </a:p>
          <a:p>
            <a:r>
              <a:rPr lang="en-US" altLang="ko-KR" b="1" dirty="0" err="1"/>
              <a:t>Biglovd</a:t>
            </a:r>
            <a:r>
              <a:rPr lang="en-US" altLang="ko-KR" b="1" dirty="0"/>
              <a:t> : </a:t>
            </a:r>
            <a:r>
              <a:rPr lang="ko-KR" altLang="en-US" b="1" dirty="0"/>
              <a:t>최대체력증가 </a:t>
            </a:r>
            <a:r>
              <a:rPr lang="en-US" altLang="ko-KR" b="1" dirty="0"/>
              <a:t>(+5)</a:t>
            </a:r>
          </a:p>
          <a:p>
            <a:r>
              <a:rPr lang="en-US" altLang="ko-KR" dirty="0"/>
              <a:t>Hermes shoes: </a:t>
            </a:r>
            <a:r>
              <a:rPr lang="ko-KR" altLang="en-US" b="1" dirty="0"/>
              <a:t>이동속도 </a:t>
            </a:r>
            <a:r>
              <a:rPr lang="ko-KR" altLang="en-US" b="1" dirty="0" err="1"/>
              <a:t>올려주는거</a:t>
            </a:r>
            <a:endParaRPr lang="en-US" altLang="ko-KR" b="1" dirty="0"/>
          </a:p>
          <a:p>
            <a:r>
              <a:rPr lang="en-US" altLang="ko-KR" b="1" dirty="0" err="1">
                <a:solidFill>
                  <a:srgbClr val="FF0000"/>
                </a:solidFill>
              </a:rPr>
              <a:t>InstantShield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스테이지 당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회용 파괴되면 다음스테이지 가야 생김 </a:t>
            </a:r>
            <a:r>
              <a:rPr lang="en-US" altLang="ko-KR" b="1" dirty="0">
                <a:solidFill>
                  <a:srgbClr val="FF0000"/>
                </a:solidFill>
              </a:rPr>
              <a:t>)-&gt;</a:t>
            </a:r>
            <a:r>
              <a:rPr lang="ko-KR" altLang="en-US" b="1" dirty="0">
                <a:solidFill>
                  <a:srgbClr val="FF0000"/>
                </a:solidFill>
              </a:rPr>
              <a:t>효과가 갑옷과 비슷하고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효율이 매우 낮음 </a:t>
            </a:r>
            <a:r>
              <a:rPr lang="en-US" altLang="ko-KR" b="1" dirty="0">
                <a:solidFill>
                  <a:srgbClr val="FF0000"/>
                </a:solidFill>
              </a:rPr>
              <a:t>-&gt;</a:t>
            </a:r>
            <a:r>
              <a:rPr lang="ko-KR" altLang="en-US" b="1" dirty="0">
                <a:solidFill>
                  <a:srgbClr val="FF0000"/>
                </a:solidFill>
              </a:rPr>
              <a:t>삭제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err="1"/>
              <a:t>HolyCape</a:t>
            </a:r>
            <a:r>
              <a:rPr lang="en-US" altLang="ko-KR" b="1" dirty="0"/>
              <a:t>(</a:t>
            </a:r>
            <a:r>
              <a:rPr lang="ko-KR" altLang="en-US" b="1" dirty="0"/>
              <a:t>신성한 망토</a:t>
            </a:r>
            <a:r>
              <a:rPr lang="en-US" altLang="ko-KR" b="1" dirty="0"/>
              <a:t>):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ko-KR" altLang="en-US" b="1" dirty="0" err="1"/>
              <a:t>피격시</a:t>
            </a:r>
            <a:r>
              <a:rPr lang="ko-KR" altLang="en-US" b="1" dirty="0"/>
              <a:t> 무적시간 증가</a:t>
            </a:r>
            <a:r>
              <a:rPr lang="en-US" altLang="ko-KR" b="1" dirty="0"/>
              <a:t>)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Vampiric</a:t>
            </a:r>
            <a:r>
              <a:rPr lang="en-US" altLang="ko-KR" dirty="0">
                <a:solidFill>
                  <a:srgbClr val="FF0000"/>
                </a:solidFill>
              </a:rPr>
              <a:t> Gun</a:t>
            </a:r>
            <a:r>
              <a:rPr lang="en-US" altLang="ko-KR" b="1" dirty="0"/>
              <a:t>:(50</a:t>
            </a:r>
            <a:r>
              <a:rPr lang="ko-KR" altLang="en-US" b="1" dirty="0"/>
              <a:t>발에 </a:t>
            </a:r>
            <a:r>
              <a:rPr lang="en-US" altLang="ko-KR" b="1" dirty="0"/>
              <a:t>1</a:t>
            </a:r>
            <a:r>
              <a:rPr lang="ko-KR" altLang="en-US" b="1" dirty="0"/>
              <a:t>번 흡혈</a:t>
            </a:r>
            <a:r>
              <a:rPr lang="en-US" altLang="ko-KR" b="1" dirty="0"/>
              <a:t>)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 err="1">
                <a:solidFill>
                  <a:srgbClr val="FF0000"/>
                </a:solidFill>
              </a:rPr>
              <a:t>공격시마다</a:t>
            </a:r>
            <a:r>
              <a:rPr lang="ko-KR" altLang="en-US" b="1" dirty="0">
                <a:solidFill>
                  <a:srgbClr val="FF0000"/>
                </a:solidFill>
              </a:rPr>
              <a:t> 랜덤확률로 </a:t>
            </a:r>
            <a:r>
              <a:rPr lang="ko-KR" altLang="en-US" b="1" dirty="0" err="1">
                <a:solidFill>
                  <a:srgbClr val="FF0000"/>
                </a:solidFill>
              </a:rPr>
              <a:t>체력회복하는편이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나아보임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en-US" altLang="ko-KR" b="1" dirty="0"/>
          </a:p>
          <a:p>
            <a:r>
              <a:rPr lang="en-US" altLang="ko-KR" b="1" dirty="0" err="1">
                <a:solidFill>
                  <a:srgbClr val="FF0000"/>
                </a:solidFill>
              </a:rPr>
              <a:t>AutoAim</a:t>
            </a:r>
            <a:r>
              <a:rPr lang="en-US" altLang="ko-KR" b="1" dirty="0"/>
              <a:t>:(</a:t>
            </a:r>
            <a:r>
              <a:rPr lang="ko-KR" altLang="en-US" b="1" dirty="0"/>
              <a:t>자동조준</a:t>
            </a:r>
            <a:r>
              <a:rPr lang="en-US" altLang="ko-K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01381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strange </a:t>
            </a:r>
            <a:r>
              <a:rPr lang="en-US" altLang="ko-KR" b="1" dirty="0" smtClean="0"/>
              <a:t>lab (</a:t>
            </a:r>
            <a:r>
              <a:rPr lang="ko-KR" altLang="en-US" b="1" dirty="0" smtClean="0"/>
              <a:t>이상한 연구실</a:t>
            </a:r>
            <a:r>
              <a:rPr lang="en-US" altLang="ko-KR" b="1" dirty="0" smtClean="0"/>
              <a:t>) -&gt; </a:t>
            </a:r>
            <a:r>
              <a:rPr lang="ko-KR" altLang="en-US" b="1" dirty="0" smtClean="0"/>
              <a:t>호기심유</a:t>
            </a:r>
            <a:r>
              <a:rPr lang="ko-KR" altLang="en-US" b="1" dirty="0"/>
              <a:t>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군인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과학자 </a:t>
            </a:r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ko-KR" altLang="en-US" dirty="0" smtClean="0"/>
              <a:t>군인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      과학자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드론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충전식</a:t>
            </a:r>
            <a:r>
              <a:rPr lang="ko-KR" altLang="en-US" dirty="0" smtClean="0"/>
              <a:t> 공포탄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 smtClean="0"/>
              <a:t>) </a:t>
            </a:r>
            <a:r>
              <a:rPr lang="ko-KR" altLang="en-US" dirty="0" smtClean="0"/>
              <a:t>게이지 </a:t>
            </a:r>
            <a:r>
              <a:rPr lang="ko-KR" altLang="en-US" dirty="0" err="1" smtClean="0"/>
              <a:t>충전식</a:t>
            </a:r>
            <a:r>
              <a:rPr lang="ko-KR" altLang="en-US" dirty="0" smtClean="0"/>
              <a:t> 방패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/>
              <a:t>에꾸눈임</a:t>
            </a:r>
            <a:r>
              <a:rPr lang="ko-KR" altLang="en-US" dirty="0"/>
              <a:t> </a:t>
            </a:r>
            <a:r>
              <a:rPr lang="en-US" altLang="ko" dirty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시간이 멈추고 </a:t>
            </a:r>
            <a:r>
              <a:rPr lang="ko-KR" altLang="en-US" dirty="0" err="1"/>
              <a:t>한명</a:t>
            </a:r>
            <a:r>
              <a:rPr lang="ko-KR" altLang="en-US" dirty="0"/>
              <a:t> 터치해서 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게임을 </a:t>
            </a:r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ko-KR" altLang="en-US" dirty="0" err="1"/>
              <a:t>클리어</a:t>
            </a:r>
            <a:r>
              <a:rPr lang="ko-KR" altLang="en-US" dirty="0"/>
              <a:t> 하면 </a:t>
            </a:r>
            <a:r>
              <a:rPr lang="ko-KR" altLang="en-US" dirty="0" smtClean="0"/>
              <a:t>나옴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ko-KR" altLang="en-US" dirty="0" smtClean="0"/>
              <a:t>상인할아버지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가방만무한</a:t>
            </a:r>
            <a:r>
              <a:rPr lang="en-US" altLang="ko-KR" dirty="0" smtClean="0"/>
              <a:t>) 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======================================================================================</a:t>
            </a:r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불편한점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이동 조이스틱을 이동식으로도 </a:t>
            </a:r>
            <a:r>
              <a:rPr lang="ko-KR" altLang="en-US" sz="1800" b="1" dirty="0" err="1" smtClean="0"/>
              <a:t>쓸수있는</a:t>
            </a:r>
            <a:r>
              <a:rPr lang="ko-KR" altLang="en-US" sz="1800" b="1" dirty="0" smtClean="0"/>
              <a:t> 설정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무기 슬롯이 </a:t>
            </a:r>
            <a:r>
              <a:rPr lang="ko-KR" altLang="en-US" sz="1800" b="1" dirty="0" err="1" smtClean="0"/>
              <a:t>필요해보임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</a:t>
            </a:r>
            <a:r>
              <a:rPr lang="en-US" altLang="ko-KR" sz="1800" b="1" smtClean="0"/>
              <a:t>,</a:t>
            </a:r>
            <a:r>
              <a:rPr lang="ko-KR" altLang="en-US" sz="1800" b="1" smtClean="0"/>
              <a:t>칼을 급하게 </a:t>
            </a:r>
            <a:r>
              <a:rPr lang="ko-KR" altLang="en-US" sz="1800" b="1" dirty="0" err="1" smtClean="0"/>
              <a:t>스왑용으로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써야할</a:t>
            </a:r>
            <a:r>
              <a:rPr lang="ko-KR" altLang="en-US" sz="1800" b="1" dirty="0" smtClean="0"/>
              <a:t> 필요가 </a:t>
            </a:r>
            <a:r>
              <a:rPr lang="ko-KR" altLang="en-US" sz="1800" b="1" dirty="0" err="1" smtClean="0"/>
              <a:t>있을떄가</a:t>
            </a:r>
            <a:r>
              <a:rPr lang="ko-KR" altLang="en-US" sz="1800" b="1" dirty="0" smtClean="0"/>
              <a:t> 있음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7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1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가까운 미래</a:t>
            </a:r>
            <a:r>
              <a:rPr lang="en-US" altLang="ko" sz="1800" dirty="0"/>
              <a:t>, </a:t>
            </a:r>
            <a:r>
              <a:rPr lang="ko-KR" altLang="en-US" sz="1800" dirty="0" err="1"/>
              <a:t>대전쟁이</a:t>
            </a:r>
            <a:r>
              <a:rPr lang="ko-KR" altLang="en-US" sz="1800" dirty="0"/>
              <a:t> 발생하고 대피소로 피난간 사람들만이 생존하게 된다</a:t>
            </a:r>
            <a:r>
              <a:rPr lang="en-US" altLang="ko" sz="1800" dirty="0"/>
              <a:t>. </a:t>
            </a:r>
            <a:r>
              <a:rPr lang="ko-KR" altLang="en-US" sz="1800" dirty="0"/>
              <a:t>대피소 안에는 수많은 물자들이 있었고 사람들은 다시금  문명이전의 삶으로 돌아가길 꿈꾸고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그로부터 </a:t>
            </a:r>
            <a:r>
              <a:rPr lang="en-US" altLang="ko" sz="1800" dirty="0"/>
              <a:t>200</a:t>
            </a:r>
            <a:r>
              <a:rPr lang="ko-KR" altLang="en-US" sz="1800" dirty="0"/>
              <a:t>년 후 대피소의 권력자들은 점점 타락 하게 되고</a:t>
            </a:r>
            <a:r>
              <a:rPr lang="en-US" altLang="ko" sz="1800" dirty="0"/>
              <a:t>. </a:t>
            </a:r>
            <a:r>
              <a:rPr lang="ko-KR" altLang="en-US" sz="1800" dirty="0"/>
              <a:t>많은 사람들이 권력자들에 의해 죽음을 당하고 자유를 억압받게 된다</a:t>
            </a:r>
            <a:r>
              <a:rPr lang="en-US" altLang="ko" sz="1800" dirty="0"/>
              <a:t>. </a:t>
            </a:r>
            <a:r>
              <a:rPr lang="ko-KR" altLang="en-US" sz="1800" dirty="0" err="1"/>
              <a:t>범죄율</a:t>
            </a:r>
            <a:r>
              <a:rPr lang="ko-KR" altLang="en-US" sz="1800" dirty="0"/>
              <a:t> 또한 날로 증가하고 사람들의 삶은 감당할 수 없게 된다</a:t>
            </a:r>
            <a:r>
              <a:rPr lang="en-US" altLang="ko" sz="1800" dirty="0"/>
              <a:t>. </a:t>
            </a:r>
            <a:r>
              <a:rPr lang="ko-KR" altLang="en-US" sz="1800" dirty="0"/>
              <a:t>결국 모든걸 바꾸기 위해 정의로운 사람들이 나타나게 된다</a:t>
            </a:r>
            <a:r>
              <a:rPr lang="en-US" altLang="ko" sz="1800" dirty="0" smtClean="0"/>
              <a:t>.</a:t>
            </a:r>
            <a:endParaRPr lang="ko" altLang="en-US" sz="1800" dirty="0"/>
          </a:p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2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끔찍한 연구가 진행되던 연구소가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그곳에서 일하던 한 과학자가 잘못을 깨닫고 상황을 바로잡기 위해 연구실의 시간을 다루는 장치를 개발하고 작동시키려 하지만 발각되고 그녀는 실종됐다</a:t>
            </a:r>
            <a:r>
              <a:rPr lang="en-US" altLang="ko" sz="1800" dirty="0"/>
              <a:t>. </a:t>
            </a:r>
            <a:r>
              <a:rPr lang="ko-KR" altLang="en-US" sz="1800" dirty="0"/>
              <a:t>완전히 작동되지 못한 장치는 오작동을 일으켜 연구소 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여기저기서 사람들이 쏟아져 나오고 연구소는 혼란에 빠진다</a:t>
            </a:r>
            <a:r>
              <a:rPr lang="en-US" altLang="ko" sz="1800" dirty="0"/>
              <a:t>. </a:t>
            </a:r>
            <a:r>
              <a:rPr lang="ko-KR" altLang="en-US" sz="1800" dirty="0"/>
              <a:t>하지만 그녀에게는 비장의 무기가 남아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그건 바로 그녀와 뜻이 맞는 사람들이었다</a:t>
            </a:r>
            <a:r>
              <a:rPr lang="en-US" altLang="ko" sz="1800" dirty="0" smtClean="0"/>
              <a:t>.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4984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세계 최악의 전쟁국가 </a:t>
            </a:r>
            <a:r>
              <a:rPr lang="ko-KR" altLang="en-US" sz="1800" dirty="0" err="1" smtClean="0"/>
              <a:t>곰보국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북한정도의</a:t>
            </a:r>
            <a:r>
              <a:rPr lang="ko-KR" altLang="en-US" sz="1800" dirty="0" smtClean="0"/>
              <a:t> 국가</a:t>
            </a:r>
            <a:r>
              <a:rPr lang="en-US" altLang="ko-KR" sz="1800" dirty="0" smtClean="0"/>
              <a:t>). </a:t>
            </a:r>
            <a:r>
              <a:rPr lang="ko-KR" altLang="en-US" sz="1800" dirty="0" smtClean="0"/>
              <a:t>그곳의 한 비밀연구소에서는 병사를 강화시키기 위한  끔찍한 생체실험이 일어나고 있었다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r>
              <a:rPr lang="ko-KR" altLang="en-US" sz="1800" dirty="0" smtClean="0"/>
              <a:t>그 정보를 </a:t>
            </a:r>
            <a:r>
              <a:rPr lang="ko-KR" altLang="en-US" sz="1800" dirty="0" err="1" smtClean="0"/>
              <a:t>입수하게된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??</a:t>
            </a:r>
            <a:r>
              <a:rPr lang="ko-KR" altLang="en-US" sz="1800" dirty="0" smtClean="0"/>
              <a:t>국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세계평화를 유지하는 </a:t>
            </a:r>
            <a:r>
              <a:rPr lang="ko-KR" altLang="en-US" sz="1800" dirty="0" err="1" smtClean="0"/>
              <a:t>미국정도의</a:t>
            </a:r>
            <a:r>
              <a:rPr lang="ko-KR" altLang="en-US" sz="1800" dirty="0" smtClean="0"/>
              <a:t> 나라</a:t>
            </a:r>
            <a:r>
              <a:rPr lang="en-US" altLang="ko-KR" sz="1800" dirty="0" smtClean="0"/>
              <a:t>).</a:t>
            </a:r>
          </a:p>
          <a:p>
            <a:r>
              <a:rPr lang="en-US" altLang="ko-KR" sz="1800" dirty="0" smtClean="0"/>
              <a:t> </a:t>
            </a:r>
            <a:r>
              <a:rPr lang="ko-KR" altLang="en-US" sz="1800" dirty="0" smtClean="0"/>
              <a:t>연구소의 비밀을 </a:t>
            </a:r>
            <a:r>
              <a:rPr lang="ko-KR" altLang="en-US" sz="1800" dirty="0" err="1" smtClean="0"/>
              <a:t>파해치고</a:t>
            </a:r>
            <a:r>
              <a:rPr lang="ko-KR" altLang="en-US" sz="1800" dirty="0" smtClean="0"/>
              <a:t> 생체실험을 멈추기 위해서 요원들을 파견하지만 번번히 실패하고 만다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연구소 곳곳에 고립된 있는 요원들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결국 최고의 정예요원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이거나 용병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파견하게 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과연 그곳에서는 </a:t>
            </a:r>
            <a:r>
              <a:rPr lang="ko-KR" altLang="en-US" sz="1800" dirty="0" err="1" smtClean="0"/>
              <a:t>무슨일이</a:t>
            </a:r>
            <a:r>
              <a:rPr lang="ko-KR" altLang="en-US" sz="1800" dirty="0" smtClean="0"/>
              <a:t> 일어나고 </a:t>
            </a:r>
            <a:r>
              <a:rPr lang="ko-KR" altLang="en-US" sz="1800" dirty="0" err="1" smtClean="0"/>
              <a:t>있는걸까</a:t>
            </a:r>
            <a:r>
              <a:rPr lang="en-US" altLang="ko-KR" sz="1800" dirty="0" smtClean="0"/>
              <a:t>?</a:t>
            </a:r>
            <a:endParaRPr lang="ko" altLang="en-US" sz="1800" dirty="0"/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40851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무기 밸런스 및 의견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 lnSpcReduction="10000"/>
          </a:bodyPr>
          <a:lstStyle/>
          <a:p>
            <a:r>
              <a:rPr lang="ko-KR" altLang="en-US" sz="1800" b="1" dirty="0" smtClean="0"/>
              <a:t>기관단총 최대총알 </a:t>
            </a:r>
            <a:r>
              <a:rPr lang="en-US" altLang="ko-KR" sz="1800" b="1" dirty="0" smtClean="0"/>
              <a:t>500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대신 소총보다 </a:t>
            </a:r>
            <a:r>
              <a:rPr lang="ko-KR" altLang="en-US" sz="1800" b="1" dirty="0" err="1" smtClean="0"/>
              <a:t>데미지약함</a:t>
            </a:r>
            <a:r>
              <a:rPr lang="ko-KR" altLang="en-US" sz="1800" b="1" dirty="0" smtClean="0"/>
              <a:t> 권총 수준의 </a:t>
            </a:r>
            <a:r>
              <a:rPr lang="ko-KR" altLang="en-US" sz="1800" b="1" dirty="0" err="1" smtClean="0"/>
              <a:t>데미지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소총 최대 총알 </a:t>
            </a:r>
            <a:r>
              <a:rPr lang="en-US" altLang="ko-KR" sz="1800" b="1" dirty="0" smtClean="0"/>
              <a:t>300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대신 기관단총 보다 셈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기관총 최대 소지 </a:t>
            </a:r>
            <a:r>
              <a:rPr lang="en-US" altLang="ko-KR" sz="1800" b="1" dirty="0" smtClean="0"/>
              <a:t>500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~600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데미지</a:t>
            </a:r>
            <a:r>
              <a:rPr lang="ko-KR" altLang="en-US" sz="1800" b="1" dirty="0" smtClean="0"/>
              <a:t> 소총수준이거나 살짝 세다 대신 발열 게이지가 있어서 연사로 쏘면 게이지가 끝에 도달했을 경우 식히는 소리추가하고 게이지 다 떨어질 때 까지 식혀 줘야 다시 연사로 </a:t>
            </a:r>
            <a:r>
              <a:rPr lang="ko-KR" altLang="en-US" sz="1800" b="1" dirty="0" err="1" smtClean="0"/>
              <a:t>발사가능함</a:t>
            </a:r>
            <a:r>
              <a:rPr lang="ko-KR" altLang="en-US" sz="1800" b="1" dirty="0" smtClean="0"/>
              <a:t> 플레이어가 임의로 연사속도를 조절해서 게이지가 끝에 안 도달 하게 하면 무한으로 연사 발사도 가능함</a:t>
            </a:r>
            <a:r>
              <a:rPr lang="en-US" altLang="ko-KR" sz="1800" b="1" dirty="0" smtClean="0"/>
              <a:t>)</a:t>
            </a:r>
          </a:p>
          <a:p>
            <a:endParaRPr lang="en-US" altLang="ko-KR" sz="1800" b="1" dirty="0" smtClean="0"/>
          </a:p>
          <a:p>
            <a:r>
              <a:rPr lang="en-US" altLang="ko-KR" sz="1800" b="1" dirty="0" smtClean="0"/>
              <a:t>               </a:t>
            </a:r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err="1" smtClean="0"/>
              <a:t>머신건</a:t>
            </a:r>
            <a:r>
              <a:rPr lang="ko-KR" altLang="en-US" sz="1800" b="1" dirty="0" smtClean="0"/>
              <a:t> 온도계</a:t>
            </a:r>
            <a:r>
              <a:rPr lang="en-US" altLang="ko-KR" sz="1800" b="1" dirty="0" smtClean="0"/>
              <a:t>(</a:t>
            </a:r>
            <a:r>
              <a:rPr lang="en-US" altLang="ko-KR" sz="1800" b="1" dirty="0" err="1" smtClean="0"/>
              <a:t>mgtemp</a:t>
            </a:r>
            <a:r>
              <a:rPr lang="ko-KR" altLang="en-US" sz="1800" b="1" dirty="0" smtClean="0"/>
              <a:t>파일명으로 업로드</a:t>
            </a:r>
            <a:r>
              <a:rPr lang="en-US" altLang="ko-KR" sz="1800" b="1" dirty="0" smtClean="0"/>
              <a:t>) : </a:t>
            </a:r>
            <a:r>
              <a:rPr lang="ko-KR" altLang="en-US" sz="1800" b="1" dirty="0" err="1" smtClean="0"/>
              <a:t>패시브</a:t>
            </a:r>
            <a:r>
              <a:rPr lang="ko-KR" altLang="en-US" sz="1800" b="1" dirty="0" smtClean="0"/>
              <a:t> 스킬 목록에 </a:t>
            </a:r>
            <a:r>
              <a:rPr lang="ko-KR" altLang="en-US" sz="1800" b="1" dirty="0" err="1" smtClean="0"/>
              <a:t>머신건</a:t>
            </a:r>
            <a:r>
              <a:rPr lang="ko-KR" altLang="en-US" sz="1800" b="1" dirty="0" smtClean="0"/>
              <a:t> 발열 </a:t>
            </a:r>
            <a:r>
              <a:rPr lang="ko-KR" altLang="en-US" sz="1800" b="1" dirty="0" err="1" smtClean="0"/>
              <a:t>없에주는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템</a:t>
            </a:r>
            <a:r>
              <a:rPr lang="ko-KR" altLang="en-US" sz="1800" b="1" dirty="0" smtClean="0"/>
              <a:t> 넣어도  좋겠네요</a:t>
            </a:r>
            <a:r>
              <a:rPr lang="en-US" altLang="ko-KR" sz="1800" b="1" dirty="0" smtClean="0"/>
              <a:t>. </a:t>
            </a:r>
            <a:endParaRPr lang="en-US" altLang="ko-KR" sz="600" b="1" dirty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저격총</a:t>
            </a:r>
            <a:r>
              <a:rPr lang="ko-KR" altLang="en-US" sz="1800" b="1" dirty="0" smtClean="0"/>
              <a:t> 및 소총</a:t>
            </a:r>
            <a:r>
              <a:rPr lang="en-US" altLang="ko-KR" sz="1800" b="1" dirty="0" smtClean="0"/>
              <a:t>(100</a:t>
            </a:r>
            <a:r>
              <a:rPr lang="ko-KR" altLang="en-US" sz="1800" b="1" dirty="0" smtClean="0"/>
              <a:t>발을 넘기면 </a:t>
            </a:r>
            <a:r>
              <a:rPr lang="ko-KR" altLang="en-US" sz="1800" b="1" dirty="0" err="1" smtClean="0"/>
              <a:t>안될듯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데미지는</a:t>
            </a:r>
            <a:r>
              <a:rPr lang="ko-KR" altLang="en-US" sz="1800" b="1" dirty="0" smtClean="0"/>
              <a:t> 기관총 보다 세거나 살짝 </a:t>
            </a:r>
            <a:r>
              <a:rPr lang="ko-KR" altLang="en-US" sz="1800" b="1" dirty="0" err="1" smtClean="0"/>
              <a:t>낮은정도로</a:t>
            </a:r>
            <a:r>
              <a:rPr lang="ko-KR" altLang="en-US" sz="1800" b="1" dirty="0" smtClean="0"/>
              <a:t> 타협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샷건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샷건도</a:t>
            </a:r>
            <a:r>
              <a:rPr lang="ko-KR" altLang="en-US" sz="1800" b="1" dirty="0" smtClean="0"/>
              <a:t> 역시 </a:t>
            </a:r>
            <a:r>
              <a:rPr lang="en-US" altLang="ko-KR" sz="1800" b="1" dirty="0" smtClean="0"/>
              <a:t>100~200</a:t>
            </a:r>
            <a:r>
              <a:rPr lang="ko-KR" altLang="en-US" sz="1800" b="1" dirty="0" smtClean="0"/>
              <a:t>발이 적당 </a:t>
            </a:r>
            <a:r>
              <a:rPr lang="ko-KR" altLang="en-US" sz="1800" b="1" dirty="0" err="1" smtClean="0"/>
              <a:t>데미지</a:t>
            </a:r>
            <a:r>
              <a:rPr lang="ko-KR" altLang="en-US" sz="1800" b="1" dirty="0" smtClean="0"/>
              <a:t> 권총 보다 살짝 더 센 정도로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총알이 여러 개 나가니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권총</a:t>
            </a:r>
            <a:r>
              <a:rPr lang="en-US" altLang="ko-KR" sz="1800" b="1" dirty="0" smtClean="0"/>
              <a:t>(500</a:t>
            </a:r>
            <a:r>
              <a:rPr lang="ko-KR" altLang="en-US" sz="1800" b="1" dirty="0" smtClean="0"/>
              <a:t>발이 적당 </a:t>
            </a:r>
            <a:r>
              <a:rPr lang="ko-KR" altLang="en-US" sz="1800" b="1" dirty="0" err="1" smtClean="0"/>
              <a:t>기본데미지에서</a:t>
            </a:r>
            <a:r>
              <a:rPr lang="ko-KR" altLang="en-US" sz="1800" b="1" dirty="0" smtClean="0"/>
              <a:t> 타협</a:t>
            </a:r>
            <a:r>
              <a:rPr lang="en-US" altLang="ko-KR" sz="1800" b="1" dirty="0" smtClean="0"/>
              <a:t>)</a:t>
            </a:r>
          </a:p>
          <a:p>
            <a:endParaRPr lang="en-US" altLang="ko-KR" sz="1800" b="1" dirty="0"/>
          </a:p>
          <a:p>
            <a:r>
              <a:rPr lang="ko-KR" altLang="en-US" sz="1800" b="1" dirty="0" err="1" smtClean="0"/>
              <a:t>보스방들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다른방들과</a:t>
            </a:r>
            <a:r>
              <a:rPr lang="ko-KR" altLang="en-US" sz="1800" b="1" dirty="0" smtClean="0"/>
              <a:t> 너무 서로 붙어있어서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벽에 </a:t>
            </a:r>
            <a:r>
              <a:rPr lang="ko-KR" altLang="en-US" sz="1800" b="1" dirty="0" err="1" smtClean="0"/>
              <a:t>끼어보일정도로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 알아채기 쉬움 살짝 떨어 </a:t>
            </a:r>
            <a:r>
              <a:rPr lang="ko-KR" altLang="en-US" sz="1800" b="1" dirty="0" err="1" smtClean="0"/>
              <a:t>트려야할거</a:t>
            </a:r>
            <a:r>
              <a:rPr lang="ko-KR" altLang="en-US" sz="1800" b="1" dirty="0" smtClean="0"/>
              <a:t> 같습니다</a:t>
            </a:r>
            <a:r>
              <a:rPr lang="en-US" altLang="ko-KR" sz="1800" b="1" dirty="0" smtClean="0"/>
              <a:t>. </a:t>
            </a:r>
            <a:r>
              <a:rPr lang="ko-KR" altLang="en-US" sz="1800" b="1" dirty="0" smtClean="0"/>
              <a:t>과학자 보스 가운데 보라색 컴퓨터 사방으로 총알 발사하는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/>
              <a:t> </a:t>
            </a:r>
            <a:r>
              <a:rPr lang="en-US" altLang="ko-KR" sz="1800" b="1" smtClean="0"/>
              <a:t>    </a:t>
            </a:r>
            <a:r>
              <a:rPr lang="ko-KR" altLang="en-US" sz="1800" b="1" smtClean="0"/>
              <a:t>패턴 </a:t>
            </a:r>
            <a:r>
              <a:rPr lang="ko-KR" altLang="en-US" sz="1800" b="1" dirty="0" smtClean="0"/>
              <a:t>중간 중간 넣어줘도 </a:t>
            </a:r>
            <a:r>
              <a:rPr lang="ko-KR" altLang="en-US" sz="1800" b="1" dirty="0" err="1" smtClean="0"/>
              <a:t>좋을거</a:t>
            </a:r>
            <a:r>
              <a:rPr lang="ko-KR" altLang="en-US" sz="1800" b="1" dirty="0" smtClean="0"/>
              <a:t> 같습니다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endParaRPr lang="en-US" altLang="ko-KR" sz="1800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88032" y="3284984"/>
            <a:ext cx="576064" cy="582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28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아이콘 게임상에서 적용 안 된 것들 현재 </a:t>
            </a:r>
            <a:r>
              <a:rPr lang="ko-KR" altLang="en-US" dirty="0" err="1" smtClean="0"/>
              <a:t>발견된것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" dirty="0" err="1"/>
              <a:t>uze</a:t>
            </a:r>
            <a:r>
              <a:rPr lang="en-US" altLang="ko" dirty="0"/>
              <a:t>, saigong12, </a:t>
            </a:r>
            <a:r>
              <a:rPr lang="en-US" altLang="ko" dirty="0" smtClean="0"/>
              <a:t>cardcase,pmp45,rose gun</a:t>
            </a:r>
            <a:endParaRPr lang="ko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937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추가되면 </a:t>
            </a:r>
            <a:r>
              <a:rPr lang="ko-KR" altLang="en-US" dirty="0" err="1" smtClean="0"/>
              <a:t>좋을것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적들도 </a:t>
            </a:r>
            <a:r>
              <a:rPr lang="ko-KR" altLang="en-US" dirty="0" err="1" smtClean="0"/>
              <a:t>맞았을때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어느정도</a:t>
            </a:r>
            <a:r>
              <a:rPr lang="ko-KR" altLang="en-US" dirty="0" smtClean="0"/>
              <a:t> 깜박임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bgm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총기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무기스왑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총알다썻을때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몬스터</a:t>
            </a:r>
            <a:r>
              <a:rPr lang="ko-KR" altLang="en-US" dirty="0"/>
              <a:t> </a:t>
            </a:r>
            <a:r>
              <a:rPr lang="ko-KR" altLang="en-US" dirty="0" err="1"/>
              <a:t>소환될때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체력회복 아이템  </a:t>
            </a:r>
            <a:r>
              <a:rPr lang="ko-KR" altLang="en-US" dirty="0" err="1"/>
              <a:t>사용했을때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버튼 </a:t>
            </a:r>
            <a:r>
              <a:rPr lang="ko-KR" altLang="en-US" dirty="0" err="1"/>
              <a:t>클릭음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폭발음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돈 </a:t>
            </a:r>
            <a:r>
              <a:rPr lang="en-US" altLang="ko-KR" dirty="0"/>
              <a:t>(</a:t>
            </a:r>
            <a:r>
              <a:rPr lang="ko-KR" altLang="en-US" dirty="0" err="1"/>
              <a:t>보스잡으면</a:t>
            </a:r>
            <a:r>
              <a:rPr lang="ko-KR" altLang="en-US" dirty="0"/>
              <a:t> </a:t>
            </a:r>
            <a:r>
              <a:rPr lang="en-US" altLang="ko-KR" dirty="0"/>
              <a:t>500</a:t>
            </a:r>
            <a:r>
              <a:rPr lang="ko-KR" altLang="en-US" dirty="0"/>
              <a:t>원 </a:t>
            </a:r>
            <a:r>
              <a:rPr lang="en-US" altLang="ko-KR" dirty="0"/>
              <a:t>, 10</a:t>
            </a:r>
            <a:r>
              <a:rPr lang="ko-KR" altLang="en-US" dirty="0"/>
              <a:t>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점수 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잡으면</a:t>
            </a:r>
          </a:p>
          <a:p>
            <a:pPr marL="0" indent="0">
              <a:buNone/>
            </a:pPr>
            <a:r>
              <a:rPr lang="ko-KR" altLang="en-US" dirty="0" err="1"/>
              <a:t>탄꺠면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보스잡으면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게임끝날때</a:t>
            </a:r>
            <a:r>
              <a:rPr lang="ko-KR" altLang="en-US" dirty="0"/>
              <a:t> </a:t>
            </a:r>
            <a:r>
              <a:rPr lang="ko-KR" altLang="en-US" dirty="0" err="1"/>
              <a:t>결과창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점수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맞은횟수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마이너스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 err="1"/>
              <a:t>죽인적</a:t>
            </a:r>
            <a:r>
              <a:rPr lang="en-US" altLang="ko-KR" dirty="0"/>
              <a:t>(</a:t>
            </a:r>
            <a:r>
              <a:rPr lang="ko-KR" altLang="en-US" dirty="0" err="1"/>
              <a:t>몬스터</a:t>
            </a:r>
            <a:r>
              <a:rPr lang="en-US" altLang="ko-KR" dirty="0"/>
              <a:t>) + 100</a:t>
            </a:r>
            <a:r>
              <a:rPr lang="ko-KR" altLang="en-US" dirty="0"/>
              <a:t>점 * 죽은 스테이지 </a:t>
            </a:r>
            <a:r>
              <a:rPr lang="ko-KR" altLang="en-US" dirty="0" err="1"/>
              <a:t>보정값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얻은골드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플레이시간 </a:t>
            </a:r>
            <a:r>
              <a:rPr lang="en-US" altLang="ko-KR" dirty="0"/>
              <a:t>(x)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037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확률 </a:t>
            </a:r>
            <a:r>
              <a:rPr lang="en-US" altLang="ko-KR" dirty="0" smtClean="0"/>
              <a:t>* ?? </a:t>
            </a:r>
            <a:r>
              <a:rPr lang="ko-KR" altLang="en-US" dirty="0" smtClean="0"/>
              <a:t>가격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4070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캐릭터 추가됨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1008112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47664" y="1484784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엔지니어</a:t>
            </a:r>
            <a:endParaRPr lang="en-US" altLang="ko-KR" dirty="0" smtClean="0"/>
          </a:p>
          <a:p>
            <a:r>
              <a:rPr lang="ko-KR" altLang="en-US" dirty="0" smtClean="0"/>
              <a:t>애니</a:t>
            </a:r>
            <a:r>
              <a:rPr lang="en-US" altLang="ko-KR" dirty="0" smtClean="0"/>
              <a:t>:idle, walk, down</a:t>
            </a:r>
          </a:p>
          <a:p>
            <a:r>
              <a:rPr lang="ko-KR" altLang="en-US" dirty="0" smtClean="0"/>
              <a:t>능</a:t>
            </a:r>
            <a:r>
              <a:rPr lang="ko-KR" altLang="en-US" dirty="0"/>
              <a:t>력</a:t>
            </a:r>
            <a:r>
              <a:rPr lang="en-US" altLang="ko-KR" dirty="0" smtClean="0"/>
              <a:t>:</a:t>
            </a:r>
            <a:r>
              <a:rPr lang="ko-KR" altLang="en-US" dirty="0" smtClean="0"/>
              <a:t>공격 </a:t>
            </a:r>
            <a:r>
              <a:rPr lang="ko-KR" altLang="en-US" dirty="0" err="1" smtClean="0"/>
              <a:t>드론</a:t>
            </a:r>
            <a:r>
              <a:rPr lang="ko-KR" altLang="en-US" dirty="0" smtClean="0"/>
              <a:t> 소환</a:t>
            </a:r>
            <a:endParaRPr lang="en-US" altLang="ko-KR" dirty="0" smtClean="0"/>
          </a:p>
          <a:p>
            <a:r>
              <a:rPr lang="ko-KR" altLang="en-US" dirty="0" smtClean="0"/>
              <a:t>애니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show,hide,idle,fire</a:t>
            </a:r>
            <a:endParaRPr lang="en-US" altLang="ko-K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84984"/>
            <a:ext cx="936104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72072" y="3356992"/>
            <a:ext cx="29523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디펜더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동양에서 만든 로봇 이라는 설정 독특하고 동양적인 매력 살림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애니</a:t>
            </a:r>
            <a:r>
              <a:rPr lang="en-US" altLang="ko-KR" dirty="0" smtClean="0"/>
              <a:t>:idle, walk, shield, </a:t>
            </a:r>
            <a:r>
              <a:rPr lang="en-US" altLang="ko-KR" dirty="0" err="1" smtClean="0"/>
              <a:t>shieldoff</a:t>
            </a:r>
            <a:endParaRPr lang="en-US" altLang="ko-KR" dirty="0" smtClean="0"/>
          </a:p>
          <a:p>
            <a:r>
              <a:rPr lang="ko-KR" altLang="en-US" dirty="0" smtClean="0"/>
              <a:t>능력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잠시동안</a:t>
            </a:r>
            <a:r>
              <a:rPr lang="ko-KR" altLang="en-US" dirty="0" smtClean="0"/>
              <a:t> 방패로 무적상태이지만 공격하고 이동은 못함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71078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캐릭터 추가됨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86409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63688" y="1340768"/>
            <a:ext cx="2952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스나이</a:t>
            </a:r>
            <a:r>
              <a:rPr lang="ko-KR" altLang="en-US" dirty="0" err="1"/>
              <a:t>퍼</a:t>
            </a:r>
            <a:endParaRPr lang="en-US" altLang="ko-KR" dirty="0" smtClean="0"/>
          </a:p>
          <a:p>
            <a:r>
              <a:rPr lang="ko-KR" altLang="en-US" dirty="0" smtClean="0"/>
              <a:t>애니</a:t>
            </a:r>
            <a:r>
              <a:rPr lang="en-US" altLang="ko-KR" dirty="0" smtClean="0"/>
              <a:t>:idle, walk, </a:t>
            </a:r>
            <a:r>
              <a:rPr lang="en-US" altLang="ko-KR" dirty="0" err="1" smtClean="0"/>
              <a:t>down,skillready,skillfire</a:t>
            </a:r>
            <a:endParaRPr lang="en-US" altLang="ko-KR" dirty="0" smtClean="0"/>
          </a:p>
          <a:p>
            <a:r>
              <a:rPr lang="ko-KR" altLang="en-US" dirty="0" smtClean="0"/>
              <a:t>능</a:t>
            </a:r>
            <a:r>
              <a:rPr lang="ko-KR" altLang="en-US" dirty="0"/>
              <a:t>력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시간멈추고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한명</a:t>
            </a:r>
            <a:r>
              <a:rPr lang="ko-KR" altLang="en-US" dirty="0" smtClean="0"/>
              <a:t> 정해서 저격함</a:t>
            </a:r>
            <a:endParaRPr lang="en-US" altLang="ko-KR" dirty="0" smtClean="0"/>
          </a:p>
          <a:p>
            <a:r>
              <a:rPr lang="ko-KR" altLang="en-US" dirty="0" smtClean="0"/>
              <a:t>애니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scopefire</a:t>
            </a:r>
            <a:endParaRPr lang="en-US" altLang="ko-KR" dirty="0" smtClean="0"/>
          </a:p>
        </p:txBody>
      </p:sp>
      <p:pic>
        <p:nvPicPr>
          <p:cNvPr id="1027" name="Picture 3" descr="C:\Users\Administrator\Desktop\my_friends\work\escapejail\heroes\sniper\sco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72" y="248549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9620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무기 명칭 변경 요청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생각 보다 무기 이름이 </a:t>
            </a:r>
            <a:r>
              <a:rPr lang="ko-KR" altLang="en-US" sz="1800" dirty="0" smtClean="0"/>
              <a:t>너무 </a:t>
            </a:r>
            <a:r>
              <a:rPr lang="ko-KR" altLang="en-US" sz="1800" dirty="0"/>
              <a:t>비슷해서 </a:t>
            </a:r>
            <a:r>
              <a:rPr lang="ko-KR" altLang="en-US" sz="1800" dirty="0" err="1"/>
              <a:t>페이데이</a:t>
            </a:r>
            <a:r>
              <a:rPr lang="en-US" altLang="ko-KR" sz="1800" dirty="0"/>
              <a:t>2 </a:t>
            </a:r>
            <a:r>
              <a:rPr lang="ko-KR" altLang="en-US" sz="1800" dirty="0" smtClean="0"/>
              <a:t>수준만큼이나 무기이름들을 변형해서  </a:t>
            </a:r>
            <a:r>
              <a:rPr lang="ko-KR" altLang="en-US" sz="1800" dirty="0" err="1"/>
              <a:t>바꾸는게</a:t>
            </a:r>
            <a:r>
              <a:rPr lang="ko-KR" altLang="en-US" sz="1800" dirty="0"/>
              <a:t> 좋다고 생각하네요</a:t>
            </a:r>
            <a:r>
              <a:rPr lang="en-US" altLang="ko-KR" sz="1800" dirty="0"/>
              <a:t>.(</a:t>
            </a:r>
            <a:r>
              <a:rPr lang="ko-KR" altLang="en-US" sz="1800" dirty="0"/>
              <a:t>우리가 라이선스에 대해 자세히 모르는 </a:t>
            </a:r>
            <a:r>
              <a:rPr lang="ko-KR" altLang="en-US" sz="1800" dirty="0" smtClean="0"/>
              <a:t>만큼 </a:t>
            </a:r>
            <a:r>
              <a:rPr lang="ko-KR" altLang="en-US" sz="1800" dirty="0"/>
              <a:t>더 조심할 필요가 있다고 느껴져서 불편해도 이게 </a:t>
            </a:r>
            <a:r>
              <a:rPr lang="ko-KR" altLang="en-US" sz="1800" dirty="0" err="1"/>
              <a:t>맞다고</a:t>
            </a:r>
            <a:r>
              <a:rPr lang="ko-KR" altLang="en-US" sz="1800" dirty="0"/>
              <a:t> 생각 드네요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오죽하면 </a:t>
            </a:r>
            <a:r>
              <a:rPr lang="ko-KR" altLang="en-US" sz="1800" dirty="0" err="1" smtClean="0"/>
              <a:t>페이데이</a:t>
            </a:r>
            <a:r>
              <a:rPr lang="en-US" altLang="ko-KR" sz="1800" dirty="0" smtClean="0"/>
              <a:t>2</a:t>
            </a:r>
            <a:r>
              <a:rPr lang="ko-KR" altLang="en-US" sz="1800" dirty="0" err="1" smtClean="0"/>
              <a:t>는무기이름을</a:t>
            </a:r>
            <a:r>
              <a:rPr lang="ko-KR" altLang="en-US" sz="1800" dirty="0" smtClean="0"/>
              <a:t> 거의 전부다 갈아 엎었고 몇몇 </a:t>
            </a:r>
            <a:r>
              <a:rPr lang="en-US" altLang="ko-KR" sz="1800" dirty="0" smtClean="0"/>
              <a:t>AA</a:t>
            </a:r>
            <a:r>
              <a:rPr lang="ko-KR" altLang="en-US" sz="1800" dirty="0" err="1" smtClean="0"/>
              <a:t>타이틀급</a:t>
            </a:r>
            <a:r>
              <a:rPr lang="ko-KR" altLang="en-US" sz="1800" dirty="0" smtClean="0"/>
              <a:t> 게임들도 라이선스 </a:t>
            </a:r>
            <a:r>
              <a:rPr lang="ko-KR" altLang="en-US" sz="1800" dirty="0" err="1" smtClean="0"/>
              <a:t>못얻어서</a:t>
            </a:r>
            <a:r>
              <a:rPr lang="ko-KR" altLang="en-US" sz="1800" dirty="0" smtClean="0"/>
              <a:t> 무기이름 바꾸고 골치 아파 </a:t>
            </a:r>
            <a:r>
              <a:rPr lang="ko-KR" altLang="en-US" sz="1800" dirty="0" err="1" smtClean="0"/>
              <a:t>하는거</a:t>
            </a:r>
            <a:r>
              <a:rPr lang="ko-KR" altLang="en-US" sz="1800" dirty="0" smtClean="0"/>
              <a:t> 보면</a:t>
            </a:r>
            <a:r>
              <a:rPr lang="en-US" altLang="ko-KR" sz="1800" dirty="0" smtClean="0"/>
              <a:t>..)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/>
              <a:t>배틀그라운드는</a:t>
            </a:r>
            <a:r>
              <a:rPr lang="ko-KR" altLang="en-US" sz="1800" dirty="0"/>
              <a:t> </a:t>
            </a:r>
            <a:r>
              <a:rPr lang="en-US" altLang="ko-KR" sz="1800" dirty="0"/>
              <a:t>M416 </a:t>
            </a:r>
            <a:r>
              <a:rPr lang="ko-KR" altLang="en-US" sz="1800" dirty="0"/>
              <a:t>빼고 다 라이선스 </a:t>
            </a:r>
            <a:r>
              <a:rPr lang="ko-KR" altLang="en-US" sz="1800" dirty="0" err="1"/>
              <a:t>구입한거</a:t>
            </a:r>
            <a:r>
              <a:rPr lang="ko-KR" altLang="en-US" sz="1800" dirty="0"/>
              <a:t> 같고 소녀전선은 이미 캐릭터 설정이나 </a:t>
            </a:r>
            <a:r>
              <a:rPr lang="ko-KR" altLang="en-US" sz="1800" dirty="0" err="1"/>
              <a:t>모든무기의</a:t>
            </a:r>
            <a:r>
              <a:rPr lang="ko-KR" altLang="en-US" sz="1800" dirty="0"/>
              <a:t> 이름을 </a:t>
            </a:r>
            <a:r>
              <a:rPr lang="ko-KR" altLang="en-US" sz="1800" dirty="0" err="1"/>
              <a:t>봤을때</a:t>
            </a:r>
            <a:r>
              <a:rPr lang="ko-KR" altLang="en-US" sz="1800" dirty="0"/>
              <a:t> 제 생각에 </a:t>
            </a:r>
            <a:r>
              <a:rPr lang="ko-KR" altLang="en-US" sz="1800" dirty="0" smtClean="0"/>
              <a:t>이 두 게임들은 무기 </a:t>
            </a:r>
            <a:r>
              <a:rPr lang="ko-KR" altLang="en-US" sz="1800" dirty="0"/>
              <a:t>라이선스 구입한 게임인데 그 게임들을 참고 </a:t>
            </a:r>
            <a:r>
              <a:rPr lang="ko-KR" altLang="en-US" sz="1800" dirty="0" err="1"/>
              <a:t>하는거니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만일을 대비해서 아예 </a:t>
            </a:r>
            <a:r>
              <a:rPr lang="ko-KR" altLang="en-US" sz="1800" dirty="0"/>
              <a:t>무기이름을 전혀 </a:t>
            </a:r>
            <a:r>
              <a:rPr lang="ko-KR" altLang="en-US" sz="1800" dirty="0" err="1"/>
              <a:t>매칭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안 </a:t>
            </a:r>
            <a:r>
              <a:rPr lang="ko-KR" altLang="en-US" sz="1800" dirty="0" err="1" smtClean="0"/>
              <a:t>되는것들이나</a:t>
            </a:r>
            <a:r>
              <a:rPr lang="ko-KR" altLang="en-US" sz="1800" dirty="0" smtClean="0"/>
              <a:t> 그럴싸한 별명들로 </a:t>
            </a:r>
            <a:r>
              <a:rPr lang="ko-KR" altLang="en-US" sz="1800" dirty="0" err="1"/>
              <a:t>하는게</a:t>
            </a:r>
            <a:r>
              <a:rPr lang="ko-KR" altLang="en-US" sz="1800" dirty="0"/>
              <a:t> 좋다고 </a:t>
            </a:r>
            <a:r>
              <a:rPr lang="ko-KR" altLang="en-US" sz="1800" dirty="0" smtClean="0"/>
              <a:t>생각해요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 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0515964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무기 명칭 변경 요청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000" dirty="0" smtClean="0"/>
              <a:t>Fars-&gt;</a:t>
            </a:r>
            <a:r>
              <a:rPr lang="en-US" altLang="ko-KR" sz="1000" dirty="0" err="1" smtClean="0"/>
              <a:t>paris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AKL-</a:t>
            </a:r>
            <a:r>
              <a:rPr lang="en-US" altLang="ko-KR" sz="1000" dirty="0"/>
              <a:t>&gt;WR,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bfe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gbfe</a:t>
            </a:r>
            <a:r>
              <a:rPr lang="en-US" altLang="ko-KR" sz="1000" dirty="0" smtClean="0"/>
              <a:t>,(</a:t>
            </a:r>
            <a:r>
              <a:rPr lang="ko-KR" altLang="en-US" sz="1000" dirty="0" err="1" smtClean="0"/>
              <a:t>둠이라는게임에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나온는</a:t>
            </a:r>
            <a:r>
              <a:rPr lang="ko-KR" altLang="en-US" sz="1000" dirty="0" smtClean="0"/>
              <a:t> 무기랑 너무 비슷해서 바꿀 필요가 느껴짐</a:t>
            </a:r>
            <a:r>
              <a:rPr lang="en-US" altLang="ko-KR" sz="1000" dirty="0" smtClean="0"/>
              <a:t>)</a:t>
            </a:r>
          </a:p>
          <a:p>
            <a:pPr marL="0" indent="0">
              <a:buNone/>
            </a:pPr>
            <a:r>
              <a:rPr lang="en-US" altLang="ko-KR" sz="1000" dirty="0" err="1" smtClean="0"/>
              <a:t>D_Eagle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D_hawk</a:t>
            </a:r>
            <a:r>
              <a:rPr lang="en-US" altLang="ko-KR" sz="1000" dirty="0"/>
              <a:t>, 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condender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&gt;commander, </a:t>
            </a:r>
            <a:r>
              <a:rPr lang="en-US" altLang="ko-KR" sz="1000" dirty="0" smtClean="0"/>
              <a:t>		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1000" dirty="0" err="1" smtClean="0"/>
              <a:t>Dragunoob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Dragonnoob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fire_seven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fire_eight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gluck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greatluck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smtClean="0"/>
              <a:t>H249-&gt;MG200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HP5-</a:t>
            </a:r>
            <a:r>
              <a:rPr lang="en-US" altLang="ko-KR" sz="1000" dirty="0"/>
              <a:t>&gt;HO5,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HWMMG-</a:t>
            </a:r>
            <a:r>
              <a:rPr lang="en-US" altLang="ko-KR" sz="1000" dirty="0"/>
              <a:t>&gt;HMG,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K2g-&gt;weight2, </a:t>
            </a:r>
          </a:p>
          <a:p>
            <a:pPr marL="0" indent="0">
              <a:buNone/>
            </a:pPr>
            <a:r>
              <a:rPr lang="en-US" altLang="ko-KR" sz="1000" dirty="0" err="1" smtClean="0"/>
              <a:t>K_cobra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snakeeyes</a:t>
            </a:r>
            <a:r>
              <a:rPr lang="en-US" altLang="ko-KR" sz="1000" dirty="0" smtClean="0"/>
              <a:t>, </a:t>
            </a:r>
          </a:p>
          <a:p>
            <a:pPr marL="0" indent="0">
              <a:buNone/>
            </a:pPr>
            <a:r>
              <a:rPr lang="en-US" altLang="ko-KR" sz="1000" dirty="0" smtClean="0"/>
              <a:t>m1g1-</a:t>
            </a:r>
            <a:r>
              <a:rPr lang="en-US" altLang="ko-KR" sz="1000" dirty="0"/>
              <a:t>&gt;W1G1,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M1G2-</a:t>
            </a:r>
            <a:r>
              <a:rPr lang="en-US" altLang="ko-KR" sz="1000" dirty="0"/>
              <a:t>&gt;W1G2,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M400-</a:t>
            </a:r>
            <a:r>
              <a:rPr lang="en-US" altLang="ko-KR" sz="1000" dirty="0"/>
              <a:t>&gt;H400,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minigun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biggun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Mtw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&gt;MW,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n16-</a:t>
            </a:r>
            <a:r>
              <a:rPr lang="en-US" altLang="ko-KR" sz="1000" dirty="0"/>
              <a:t>&gt;MO10,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pmp45-</a:t>
            </a:r>
            <a:r>
              <a:rPr lang="en-US" altLang="ko-KR" sz="1000" dirty="0"/>
              <a:t>&gt;PP50,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saigong12-</a:t>
            </a:r>
            <a:r>
              <a:rPr lang="en-US" altLang="ko-KR" sz="1000" dirty="0"/>
              <a:t>&gt;I12,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scal</a:t>
            </a:r>
            <a:r>
              <a:rPr lang="en-US" altLang="ko-KR" sz="1000" dirty="0" smtClean="0"/>
              <a:t>-&gt;karma-s, </a:t>
            </a:r>
          </a:p>
          <a:p>
            <a:pPr marL="0" indent="0">
              <a:buNone/>
            </a:pPr>
            <a:r>
              <a:rPr lang="en-US" altLang="ko-KR" sz="1000" dirty="0" err="1" smtClean="0"/>
              <a:t>scolpigeon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&gt;pigeon,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supershort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shortshotgun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tal21-</a:t>
            </a:r>
            <a:r>
              <a:rPr lang="en-US" altLang="ko-KR" sz="1000" dirty="0"/>
              <a:t>&gt;</a:t>
            </a:r>
            <a:r>
              <a:rPr lang="en-US" altLang="ko-KR" sz="1000" dirty="0" smtClean="0"/>
              <a:t>taller</a:t>
            </a:r>
          </a:p>
          <a:p>
            <a:pPr marL="0" indent="0">
              <a:buNone/>
            </a:pPr>
            <a:r>
              <a:rPr lang="en-US" altLang="ko-KR" sz="1000" dirty="0" err="1" smtClean="0"/>
              <a:t>tomson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&gt;typewriter(</a:t>
            </a:r>
            <a:r>
              <a:rPr lang="ko-KR" altLang="en-US" sz="1000" dirty="0" err="1"/>
              <a:t>톰슨별명</a:t>
            </a:r>
            <a:r>
              <a:rPr lang="en-US" altLang="ko-KR" sz="1000" dirty="0"/>
              <a:t>),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up45-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bluemarine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uze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stickmp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vectol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&gt;banana,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war2000-</a:t>
            </a:r>
            <a:r>
              <a:rPr lang="en-US" altLang="ko-KR" sz="1000" dirty="0"/>
              <a:t>&gt;</a:t>
            </a:r>
            <a:r>
              <a:rPr lang="en-US" altLang="ko-KR" sz="1000" dirty="0" smtClean="0"/>
              <a:t>classic2000</a:t>
            </a:r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6443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11" y="2756102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4674</TotalTime>
  <Words>3409</Words>
  <Application>Microsoft Office PowerPoint</Application>
  <PresentationFormat>화면 슬라이드 쇼(4:3)</PresentationFormat>
  <Paragraphs>816</Paragraphs>
  <Slides>67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68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무기류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신무기(추가됨)</vt:lpstr>
      <vt:lpstr>신무기(추가됨)</vt:lpstr>
      <vt:lpstr>신무기(추가됨)</vt:lpstr>
      <vt:lpstr>신무기(추가됨)</vt:lpstr>
      <vt:lpstr>신무기(추가됨)</vt:lpstr>
      <vt:lpstr>신무기(추가됨)</vt:lpstr>
      <vt:lpstr>신무기(추가됨)</vt:lpstr>
      <vt:lpstr>기본총기(권총)</vt:lpstr>
      <vt:lpstr>기본총기(ar)</vt:lpstr>
      <vt:lpstr>기본총기(smg)</vt:lpstr>
      <vt:lpstr>기본총기(mg)</vt:lpstr>
      <vt:lpstr>기본총기(RF)</vt:lpstr>
      <vt:lpstr>기본총기(RF)</vt:lpstr>
      <vt:lpstr>기본총기(SG)</vt:lpstr>
      <vt:lpstr>패시브 아이템 이름이 긴것들 한단어로 줄임 </vt:lpstr>
      <vt:lpstr>패시브 아이템 </vt:lpstr>
      <vt:lpstr>아이디어 추가 </vt:lpstr>
      <vt:lpstr>게임제목 아이디어 </vt:lpstr>
      <vt:lpstr>캐릭터 아이디어 추가 군인 + 과학자 +</vt:lpstr>
      <vt:lpstr>기타의견</vt:lpstr>
      <vt:lpstr>기타의견</vt:lpstr>
      <vt:lpstr>마지막 스테이지 기타의견</vt:lpstr>
      <vt:lpstr>불편한점</vt:lpstr>
      <vt:lpstr>스토리</vt:lpstr>
      <vt:lpstr>스토리</vt:lpstr>
      <vt:lpstr>무기 밸런스 및 의견 추가</vt:lpstr>
      <vt:lpstr>아이콘 게임상에서 적용 안 된 것들 현재 발견된것</vt:lpstr>
      <vt:lpstr>추가되면 좋을것</vt:lpstr>
      <vt:lpstr>상인</vt:lpstr>
      <vt:lpstr>캐릭터 추가됨</vt:lpstr>
      <vt:lpstr>캐릭터 추가됨</vt:lpstr>
      <vt:lpstr>무기 명칭 변경 요청</vt:lpstr>
      <vt:lpstr>무기 명칭 변경 요청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Registered User</cp:lastModifiedBy>
  <cp:revision>355</cp:revision>
  <dcterms:created xsi:type="dcterms:W3CDTF">2017-08-14T14:30:50Z</dcterms:created>
  <dcterms:modified xsi:type="dcterms:W3CDTF">2017-11-25T15:03:26Z</dcterms:modified>
</cp:coreProperties>
</file>