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284" r:id="rId36"/>
    <p:sldId id="288" r:id="rId37"/>
    <p:sldId id="287" r:id="rId38"/>
    <p:sldId id="291" r:id="rId39"/>
    <p:sldId id="290" r:id="rId40"/>
    <p:sldId id="292" r:id="rId41"/>
    <p:sldId id="293" r:id="rId42"/>
    <p:sldId id="294" r:id="rId43"/>
    <p:sldId id="297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83734"/>
              </p:ext>
            </p:extLst>
          </p:nvPr>
        </p:nvGraphicFramePr>
        <p:xfrm>
          <a:off x="395536" y="1412776"/>
          <a:ext cx="8136904" cy="4627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만병통치약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cureall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1604</Words>
  <Application>Microsoft Office PowerPoint</Application>
  <PresentationFormat>화면 슬라이드 쇼(4:3)</PresentationFormat>
  <Paragraphs>351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140</cp:revision>
  <dcterms:created xsi:type="dcterms:W3CDTF">2017-08-14T14:30:50Z</dcterms:created>
  <dcterms:modified xsi:type="dcterms:W3CDTF">2017-11-03T21:19:16Z</dcterms:modified>
</cp:coreProperties>
</file>