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28" r:id="rId67"/>
    <p:sldId id="329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1718121" cy="108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87824" y="321297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</a:t>
            </a:r>
            <a:r>
              <a:rPr lang="en-US" altLang="ko-KR" dirty="0" err="1" smtClean="0"/>
              <a:t>walk,down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무게제한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3419</Words>
  <Application>Microsoft Office PowerPoint</Application>
  <PresentationFormat>화면 슬라이드 쇼(4:3)</PresentationFormat>
  <Paragraphs>819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356</cp:revision>
  <dcterms:created xsi:type="dcterms:W3CDTF">2017-08-14T14:30:50Z</dcterms:created>
  <dcterms:modified xsi:type="dcterms:W3CDTF">2017-11-25T17:53:27Z</dcterms:modified>
</cp:coreProperties>
</file>