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284" r:id="rId49"/>
    <p:sldId id="288" r:id="rId50"/>
    <p:sldId id="287" r:id="rId51"/>
    <p:sldId id="291" r:id="rId52"/>
    <p:sldId id="290" r:id="rId53"/>
    <p:sldId id="292" r:id="rId54"/>
    <p:sldId id="293" r:id="rId55"/>
    <p:sldId id="294" r:id="rId56"/>
    <p:sldId id="297" r:id="rId57"/>
    <p:sldId id="314" r:id="rId58"/>
    <p:sldId id="315" r:id="rId59"/>
    <p:sldId id="317" r:id="rId60"/>
    <p:sldId id="319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jpeg"/><Relationship Id="rId4" Type="http://schemas.openxmlformats.org/officeDocument/2006/relationships/image" Target="../media/image9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0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1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자동조</a:t>
            </a:r>
            <a:r>
              <a:rPr lang="ko-KR" altLang="en-US" b="1" dirty="0"/>
              <a:t>준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</a:t>
            </a:r>
            <a:r>
              <a:rPr lang="ko-KR" altLang="en-US" dirty="0" err="1" smtClean="0"/>
              <a:t>안만들어진</a:t>
            </a:r>
            <a:r>
              <a:rPr lang="ko-KR" altLang="en-US" dirty="0" smtClean="0"/>
              <a:t>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cardcase,pmp45,basic sniper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3986</TotalTime>
  <Words>2830</Words>
  <Application>Microsoft Office PowerPoint</Application>
  <PresentationFormat>화면 슬라이드 쇼(4:3)</PresentationFormat>
  <Paragraphs>679</Paragraphs>
  <Slides>60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안만들어진 것들 현재 발견된것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255</cp:revision>
  <dcterms:created xsi:type="dcterms:W3CDTF">2017-08-14T14:30:50Z</dcterms:created>
  <dcterms:modified xsi:type="dcterms:W3CDTF">2017-11-16T15:44:14Z</dcterms:modified>
</cp:coreProperties>
</file>