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96574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58602"/>
              </p:ext>
            </p:extLst>
          </p:nvPr>
        </p:nvGraphicFramePr>
        <p:xfrm>
          <a:off x="395536" y="1412776"/>
          <a:ext cx="8136904" cy="4460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도둑스테이지</a:t>
            </a:r>
            <a:endParaRPr lang="en-US" altLang="ko-KR" b="1" dirty="0" smtClean="0"/>
          </a:p>
          <a:p>
            <a:r>
              <a:rPr lang="ko-KR" altLang="en-US" b="1" dirty="0" smtClean="0"/>
              <a:t>투명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순간이동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맞으면 아이템  훔침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건전의 </a:t>
            </a:r>
            <a:r>
              <a:rPr lang="ko-KR" altLang="en-US" b="1" dirty="0" err="1" smtClean="0"/>
              <a:t>유령몬스터</a:t>
            </a:r>
            <a:r>
              <a:rPr lang="ko-KR" altLang="en-US" b="1" dirty="0" smtClean="0"/>
              <a:t> 같은 패턴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33940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어떤 방식으로 </a:t>
                      </a:r>
                      <a:r>
                        <a:rPr lang="ko-KR" altLang="en-US" sz="1000" dirty="0" smtClean="0"/>
                        <a:t>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062"/>
              </p:ext>
            </p:extLst>
          </p:nvPr>
        </p:nvGraphicFramePr>
        <p:xfrm>
          <a:off x="395536" y="1412776"/>
          <a:ext cx="813690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총알어떻게할지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440</Words>
  <Application>Microsoft Office PowerPoint</Application>
  <PresentationFormat>화면 슬라이드 쇼(4:3)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몬스터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36</cp:revision>
  <dcterms:created xsi:type="dcterms:W3CDTF">2017-08-14T14:30:50Z</dcterms:created>
  <dcterms:modified xsi:type="dcterms:W3CDTF">2017-10-09T08:39:10Z</dcterms:modified>
</cp:coreProperties>
</file>