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915"/>
  </p:normalViewPr>
  <p:slideViewPr>
    <p:cSldViewPr snapToGrid="0" snapToObjects="1">
      <p:cViewPr varScale="1">
        <p:scale>
          <a:sx n="115" d="100"/>
          <a:sy n="115" d="100"/>
        </p:scale>
        <p:origin x="47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4/4/21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4/4/21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7BB8B-362B-EB40-A6CF-8C782AA19042}"/>
              </a:ext>
            </a:extLst>
          </p:cNvPr>
          <p:cNvSpPr>
            <a:spLocks noGrp="1"/>
          </p:cNvSpPr>
          <p:nvPr>
            <p:ph type="ctrTitle"/>
          </p:nvPr>
        </p:nvSpPr>
        <p:spPr/>
        <p:txBody>
          <a:bodyPr>
            <a:normAutofit/>
          </a:bodyPr>
          <a:lstStyle/>
          <a:p>
            <a:r>
              <a:rPr lang="en-US" sz="4000" dirty="0"/>
              <a:t>DSC 530 Exploratory Data Analysis</a:t>
            </a:r>
          </a:p>
        </p:txBody>
      </p:sp>
      <p:sp>
        <p:nvSpPr>
          <p:cNvPr id="3" name="Subtitle 2">
            <a:extLst>
              <a:ext uri="{FF2B5EF4-FFF2-40B4-BE49-F238E27FC236}">
                <a16:creationId xmlns:a16="http://schemas.microsoft.com/office/drawing/2014/main" id="{EF660A5B-981E-2447-AC86-490468CA8816}"/>
              </a:ext>
            </a:extLst>
          </p:cNvPr>
          <p:cNvSpPr>
            <a:spLocks noGrp="1"/>
          </p:cNvSpPr>
          <p:nvPr>
            <p:ph type="subTitle" idx="1"/>
          </p:nvPr>
        </p:nvSpPr>
        <p:spPr/>
        <p:txBody>
          <a:bodyPr/>
          <a:lstStyle/>
          <a:p>
            <a:r>
              <a:rPr lang="en-US" dirty="0"/>
              <a:t>Week Exercise 2.1 and 2.4 answers</a:t>
            </a:r>
          </a:p>
        </p:txBody>
      </p:sp>
    </p:spTree>
    <p:extLst>
      <p:ext uri="{BB962C8B-B14F-4D97-AF65-F5344CB8AC3E}">
        <p14:creationId xmlns:p14="http://schemas.microsoft.com/office/powerpoint/2010/main" val="1081905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DCD78-9C5D-904D-B490-97B0870C225E}"/>
              </a:ext>
            </a:extLst>
          </p:cNvPr>
          <p:cNvSpPr>
            <a:spLocks noGrp="1"/>
          </p:cNvSpPr>
          <p:nvPr>
            <p:ph type="title"/>
          </p:nvPr>
        </p:nvSpPr>
        <p:spPr>
          <a:xfrm>
            <a:off x="2381052" y="144607"/>
            <a:ext cx="8911687" cy="322668"/>
          </a:xfrm>
        </p:spPr>
        <p:txBody>
          <a:bodyPr>
            <a:normAutofit fontScale="90000"/>
          </a:bodyPr>
          <a:lstStyle/>
          <a:p>
            <a:r>
              <a:rPr lang="en-US" dirty="0"/>
              <a:t>Exercise 2.1</a:t>
            </a:r>
          </a:p>
        </p:txBody>
      </p:sp>
      <p:sp>
        <p:nvSpPr>
          <p:cNvPr id="3" name="Content Placeholder 2">
            <a:extLst>
              <a:ext uri="{FF2B5EF4-FFF2-40B4-BE49-F238E27FC236}">
                <a16:creationId xmlns:a16="http://schemas.microsoft.com/office/drawing/2014/main" id="{303E1A44-8F82-C148-9F97-498356BFE429}"/>
              </a:ext>
            </a:extLst>
          </p:cNvPr>
          <p:cNvSpPr>
            <a:spLocks noGrp="1"/>
          </p:cNvSpPr>
          <p:nvPr>
            <p:ph idx="1"/>
          </p:nvPr>
        </p:nvSpPr>
        <p:spPr>
          <a:xfrm>
            <a:off x="2589212" y="959005"/>
            <a:ext cx="8915400" cy="4952217"/>
          </a:xfrm>
        </p:spPr>
        <p:txBody>
          <a:bodyPr>
            <a:normAutofit lnSpcReduction="10000"/>
          </a:bodyPr>
          <a:lstStyle/>
          <a:p>
            <a:r>
              <a:rPr lang="en-US" dirty="0"/>
              <a:t>This exercise has two parts –</a:t>
            </a:r>
          </a:p>
          <a:p>
            <a:r>
              <a:rPr lang="en-US" dirty="0"/>
              <a:t>1. Which summary statistics would you use if you wanted to get on evening news.</a:t>
            </a:r>
          </a:p>
          <a:p>
            <a:r>
              <a:rPr lang="en-US" dirty="0"/>
              <a:t>Mean pregnancy lengths for first and other babies are 38.601 and 38.523 resp.</a:t>
            </a:r>
          </a:p>
          <a:p>
            <a:r>
              <a:rPr lang="en-US" dirty="0"/>
              <a:t>Lets’ answers this, the news channel focus is on breaking news , so when summary is presented, I would use mean to differentiate between pregnancy lengths of first babies and others. This term is easy to understand to common public and when compared with each we can tell them the first babies pregnancy length is bigger than other babies (even it is of few hours but to just for news purpose), So first babies do arrive late than other babies.</a:t>
            </a:r>
          </a:p>
          <a:p>
            <a:r>
              <a:rPr lang="en-US" dirty="0"/>
              <a:t>Second part is to reassure anxious patient. </a:t>
            </a:r>
          </a:p>
          <a:p>
            <a:r>
              <a:rPr lang="en-US" dirty="0"/>
              <a:t>In this case that anxious patient must be pregnant woman, so we can use the mean as summary stat and show the difference is very negligible, it is of few hours, actual it is of 13 hours so does not make any big difference so first babies do take same pregnancy length as other babies.</a:t>
            </a:r>
          </a:p>
        </p:txBody>
      </p:sp>
    </p:spTree>
    <p:extLst>
      <p:ext uri="{BB962C8B-B14F-4D97-AF65-F5344CB8AC3E}">
        <p14:creationId xmlns:p14="http://schemas.microsoft.com/office/powerpoint/2010/main" val="2956374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4F16C-082E-0446-8CC0-90E645997381}"/>
              </a:ext>
            </a:extLst>
          </p:cNvPr>
          <p:cNvSpPr>
            <a:spLocks noGrp="1"/>
          </p:cNvSpPr>
          <p:nvPr>
            <p:ph type="title"/>
          </p:nvPr>
        </p:nvSpPr>
        <p:spPr>
          <a:xfrm>
            <a:off x="2589212" y="256119"/>
            <a:ext cx="8911687" cy="446407"/>
          </a:xfrm>
        </p:spPr>
        <p:txBody>
          <a:bodyPr>
            <a:normAutofit fontScale="90000"/>
          </a:bodyPr>
          <a:lstStyle/>
          <a:p>
            <a:r>
              <a:rPr lang="en-US" dirty="0"/>
              <a:t>Exercise 2.4</a:t>
            </a:r>
          </a:p>
        </p:txBody>
      </p:sp>
      <p:sp>
        <p:nvSpPr>
          <p:cNvPr id="3" name="Content Placeholder 2">
            <a:extLst>
              <a:ext uri="{FF2B5EF4-FFF2-40B4-BE49-F238E27FC236}">
                <a16:creationId xmlns:a16="http://schemas.microsoft.com/office/drawing/2014/main" id="{C34C0281-BCF1-3745-A76F-861892DE1E84}"/>
              </a:ext>
            </a:extLst>
          </p:cNvPr>
          <p:cNvSpPr>
            <a:spLocks noGrp="1"/>
          </p:cNvSpPr>
          <p:nvPr>
            <p:ph idx="1"/>
          </p:nvPr>
        </p:nvSpPr>
        <p:spPr>
          <a:xfrm>
            <a:off x="2589212" y="1293541"/>
            <a:ext cx="8915400" cy="4928839"/>
          </a:xfrm>
        </p:spPr>
        <p:txBody>
          <a:bodyPr>
            <a:normAutofit fontScale="85000" lnSpcReduction="20000"/>
          </a:bodyPr>
          <a:lstStyle/>
          <a:p>
            <a:r>
              <a:rPr lang="en-US" dirty="0"/>
              <a:t>Based on the total weight mean of first babies which is 7.201094430437772 and other babies' weight is 7.325855614973262</a:t>
            </a:r>
          </a:p>
          <a:p>
            <a:r>
              <a:rPr lang="en-US" dirty="0"/>
              <a:t>So, we can say that first babies are </a:t>
            </a:r>
            <a:r>
              <a:rPr lang="en-US" dirty="0" err="1"/>
              <a:t>slighlty</a:t>
            </a:r>
            <a:r>
              <a:rPr lang="en-US" dirty="0"/>
              <a:t> lighter that others, the </a:t>
            </a:r>
            <a:r>
              <a:rPr lang="en-US" dirty="0" err="1"/>
              <a:t>differene</a:t>
            </a:r>
            <a:r>
              <a:rPr lang="en-US" dirty="0"/>
              <a:t> is -0.12476118453549034 </a:t>
            </a:r>
            <a:r>
              <a:rPr lang="en-US" dirty="0" err="1"/>
              <a:t>lb</a:t>
            </a:r>
            <a:r>
              <a:rPr lang="en-US" dirty="0"/>
              <a:t> which is very small number, basically it is around 2 Ounce.</a:t>
            </a:r>
          </a:p>
          <a:p>
            <a:r>
              <a:rPr lang="en-US" dirty="0"/>
              <a:t>which shows us that first babies are lighter by 2 ounce compared to other babies. 2 ounce is very small number compared to weight in pounds.</a:t>
            </a:r>
          </a:p>
          <a:p>
            <a:endParaRPr lang="en-US" dirty="0"/>
          </a:p>
          <a:p>
            <a:r>
              <a:rPr lang="en-US" dirty="0"/>
              <a:t>When we see the Cohens Effect size , it is -0.08867292707260174 std unit</a:t>
            </a:r>
          </a:p>
          <a:p>
            <a:r>
              <a:rPr lang="en-US" dirty="0"/>
              <a:t>This is very smaller than 0.2 so we can say there is negligible effect.</a:t>
            </a:r>
          </a:p>
          <a:p>
            <a:endParaRPr lang="en-US" dirty="0"/>
          </a:p>
          <a:p>
            <a:r>
              <a:rPr lang="en-US" dirty="0"/>
              <a:t>After all, based on mean difference and </a:t>
            </a:r>
            <a:r>
              <a:rPr lang="en-US" dirty="0" err="1"/>
              <a:t>cohens</a:t>
            </a:r>
            <a:r>
              <a:rPr lang="en-US" dirty="0"/>
              <a:t> effect size we can say that first babies and others babies does not have difference is weight. They both having same birth weight.</a:t>
            </a:r>
          </a:p>
          <a:p>
            <a:endParaRPr lang="en-US" dirty="0"/>
          </a:p>
          <a:p>
            <a:r>
              <a:rPr lang="en-US" dirty="0"/>
              <a:t>When we compare this to pregnancy length, I think there is no much difference,  weight of first babies and first </a:t>
            </a:r>
            <a:r>
              <a:rPr lang="en-US" dirty="0" err="1"/>
              <a:t>preg</a:t>
            </a:r>
            <a:r>
              <a:rPr lang="en-US" dirty="0"/>
              <a:t> length have not much difference with other babies  </a:t>
            </a:r>
            <a:r>
              <a:rPr lang="en-US" dirty="0" err="1"/>
              <a:t>weigtht</a:t>
            </a:r>
            <a:r>
              <a:rPr lang="en-US" dirty="0"/>
              <a:t> and others </a:t>
            </a:r>
            <a:r>
              <a:rPr lang="en-US" dirty="0" err="1"/>
              <a:t>preg</a:t>
            </a:r>
            <a:r>
              <a:rPr lang="en-US" dirty="0"/>
              <a:t> length. </a:t>
            </a:r>
          </a:p>
          <a:p>
            <a:r>
              <a:rPr lang="en-US" dirty="0"/>
              <a:t>The mean difference and </a:t>
            </a:r>
            <a:r>
              <a:rPr lang="en-US" dirty="0" err="1"/>
              <a:t>cohens</a:t>
            </a:r>
            <a:r>
              <a:rPr lang="en-US" dirty="0"/>
              <a:t> effect size indicates there is not much difference and can be negligible.</a:t>
            </a:r>
          </a:p>
        </p:txBody>
      </p:sp>
    </p:spTree>
    <p:extLst>
      <p:ext uri="{BB962C8B-B14F-4D97-AF65-F5344CB8AC3E}">
        <p14:creationId xmlns:p14="http://schemas.microsoft.com/office/powerpoint/2010/main" val="108499665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42</TotalTime>
  <Words>404</Words>
  <Application>Microsoft Macintosh PowerPoint</Application>
  <PresentationFormat>Widescreen</PresentationFormat>
  <Paragraphs>21</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Century Gothic</vt:lpstr>
      <vt:lpstr>Wingdings 3</vt:lpstr>
      <vt:lpstr>Wisp</vt:lpstr>
      <vt:lpstr>DSC 530 Exploratory Data Analysis</vt:lpstr>
      <vt:lpstr>Exercise 2.1</vt:lpstr>
      <vt:lpstr>Exercise 2.4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DSC 530 Exploratory Data Analysis</dc:title>
  <dc:creator>Ganesh Kale</dc:creator>
  <cp:lastModifiedBy>Ganesh Kale</cp:lastModifiedBy>
  <cp:revision>5</cp:revision>
  <dcterms:created xsi:type="dcterms:W3CDTF">2021-04-05T04:42:45Z</dcterms:created>
  <dcterms:modified xsi:type="dcterms:W3CDTF">2021-04-05T05:25:41Z</dcterms:modified>
</cp:coreProperties>
</file>