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15"/>
  </p:normalViewPr>
  <p:slideViewPr>
    <p:cSldViewPr snapToGrid="0" snapToObjects="1">
      <p:cViewPr varScale="1">
        <p:scale>
          <a:sx n="115" d="100"/>
          <a:sy n="115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BB8B-362B-EB40-A6CF-8C782AA190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DSC 530 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60A5B-981E-2447-AC86-490468CA8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Exercise 2.1 and 2.4 answers</a:t>
            </a:r>
          </a:p>
        </p:txBody>
      </p:sp>
    </p:spTree>
    <p:extLst>
      <p:ext uri="{BB962C8B-B14F-4D97-AF65-F5344CB8AC3E}">
        <p14:creationId xmlns:p14="http://schemas.microsoft.com/office/powerpoint/2010/main" val="108190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CD78-9C5D-904D-B490-97B0870C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052" y="144607"/>
            <a:ext cx="8911687" cy="322668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 2.1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E1A44-8F82-C148-9F97-498356BF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959005"/>
            <a:ext cx="8915400" cy="4952217"/>
          </a:xfrm>
        </p:spPr>
        <p:txBody>
          <a:bodyPr/>
          <a:lstStyle/>
          <a:p>
            <a:r>
              <a:rPr lang="en-US" dirty="0"/>
              <a:t>This exercise has two parts –</a:t>
            </a:r>
          </a:p>
          <a:p>
            <a:r>
              <a:rPr lang="en-US" dirty="0"/>
              <a:t>1. Which summary statistics would you use if you wanted to get on evening news.</a:t>
            </a:r>
          </a:p>
          <a:p>
            <a:r>
              <a:rPr lang="en-US" dirty="0"/>
              <a:t>Lets’ answers this, the news channel focus is on breaking news , so when summary is presented to them </a:t>
            </a:r>
          </a:p>
        </p:txBody>
      </p:sp>
    </p:spTree>
    <p:extLst>
      <p:ext uri="{BB962C8B-B14F-4D97-AF65-F5344CB8AC3E}">
        <p14:creationId xmlns:p14="http://schemas.microsoft.com/office/powerpoint/2010/main" val="295637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F16C-082E-0446-8CC0-90E64599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56119"/>
            <a:ext cx="8911687" cy="446407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 2.4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C0281-BCF1-3745-A76F-861892DE1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93541"/>
            <a:ext cx="8915400" cy="492883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Based on the total weight mean of first babies which is 7.201094430437772 and other babies' weight is 7.325855614973262</a:t>
            </a:r>
          </a:p>
          <a:p>
            <a:r>
              <a:rPr lang="en-US" dirty="0"/>
              <a:t>So, we can say that first babies are </a:t>
            </a:r>
            <a:r>
              <a:rPr lang="en-US" dirty="0" err="1"/>
              <a:t>slighlty</a:t>
            </a:r>
            <a:r>
              <a:rPr lang="en-US" dirty="0"/>
              <a:t> lighter that others, the </a:t>
            </a:r>
            <a:r>
              <a:rPr lang="en-US" dirty="0" err="1"/>
              <a:t>differene</a:t>
            </a:r>
            <a:r>
              <a:rPr lang="en-US" dirty="0"/>
              <a:t> is -0.12476118453549034 </a:t>
            </a:r>
            <a:r>
              <a:rPr lang="en-US" dirty="0" err="1"/>
              <a:t>lb</a:t>
            </a:r>
            <a:r>
              <a:rPr lang="en-US" dirty="0"/>
              <a:t> which is very small number, basically it is around 2 Ounce.</a:t>
            </a:r>
          </a:p>
          <a:p>
            <a:r>
              <a:rPr lang="en-US" dirty="0"/>
              <a:t>which shows us that first babies are lighter by 2 ounce compared to other babies. 2 ounce is very small number compared to weight in pounds.</a:t>
            </a:r>
          </a:p>
          <a:p>
            <a:endParaRPr lang="en-US" dirty="0"/>
          </a:p>
          <a:p>
            <a:r>
              <a:rPr lang="en-US" dirty="0"/>
              <a:t>When we see the Cohens Effect size , it is -0.08867292707260174 std unit</a:t>
            </a:r>
          </a:p>
          <a:p>
            <a:r>
              <a:rPr lang="en-US" dirty="0"/>
              <a:t>This is very smaller than 0.2 so we can say there is negligible effect.</a:t>
            </a:r>
          </a:p>
          <a:p>
            <a:endParaRPr lang="en-US" dirty="0"/>
          </a:p>
          <a:p>
            <a:r>
              <a:rPr lang="en-US" dirty="0"/>
              <a:t>After all, based on mean difference and </a:t>
            </a:r>
            <a:r>
              <a:rPr lang="en-US" dirty="0" err="1"/>
              <a:t>cohens</a:t>
            </a:r>
            <a:r>
              <a:rPr lang="en-US" dirty="0"/>
              <a:t> effect size we can say that first babies and others babies does not have difference is weight. They both having same birth weight.</a:t>
            </a:r>
          </a:p>
          <a:p>
            <a:endParaRPr lang="en-US" dirty="0"/>
          </a:p>
          <a:p>
            <a:r>
              <a:rPr lang="en-US" dirty="0"/>
              <a:t>When we compare this to pregnancy length, I think there is no much difference,  weight of first babies and first </a:t>
            </a:r>
            <a:r>
              <a:rPr lang="en-US" dirty="0" err="1"/>
              <a:t>preg</a:t>
            </a:r>
            <a:r>
              <a:rPr lang="en-US" dirty="0"/>
              <a:t> length have not much difference with other babies  </a:t>
            </a:r>
            <a:r>
              <a:rPr lang="en-US" dirty="0" err="1"/>
              <a:t>weigtht</a:t>
            </a:r>
            <a:r>
              <a:rPr lang="en-US" dirty="0"/>
              <a:t> and others </a:t>
            </a:r>
            <a:r>
              <a:rPr lang="en-US" dirty="0" err="1"/>
              <a:t>preg</a:t>
            </a:r>
            <a:r>
              <a:rPr lang="en-US" dirty="0"/>
              <a:t> length. </a:t>
            </a:r>
          </a:p>
          <a:p>
            <a:r>
              <a:rPr lang="en-US" dirty="0"/>
              <a:t>The mean difference and </a:t>
            </a:r>
            <a:r>
              <a:rPr lang="en-US" dirty="0" err="1"/>
              <a:t>cohens</a:t>
            </a:r>
            <a:r>
              <a:rPr lang="en-US" dirty="0"/>
              <a:t> effect size indicates there is not much difference and can be negligible.</a:t>
            </a:r>
          </a:p>
        </p:txBody>
      </p:sp>
    </p:spTree>
    <p:extLst>
      <p:ext uri="{BB962C8B-B14F-4D97-AF65-F5344CB8AC3E}">
        <p14:creationId xmlns:p14="http://schemas.microsoft.com/office/powerpoint/2010/main" val="10849966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</TotalTime>
  <Words>257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DSC 530 Exploratory Data Analysis</vt:lpstr>
      <vt:lpstr>Exercise 2.1</vt:lpstr>
      <vt:lpstr>Exercise 2.4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 530 Exploratory Data Analysis</dc:title>
  <dc:creator>Ganesh Kale</dc:creator>
  <cp:lastModifiedBy>Ganesh Kale</cp:lastModifiedBy>
  <cp:revision>3</cp:revision>
  <dcterms:created xsi:type="dcterms:W3CDTF">2021-04-05T04:42:45Z</dcterms:created>
  <dcterms:modified xsi:type="dcterms:W3CDTF">2021-04-05T05:05:57Z</dcterms:modified>
</cp:coreProperties>
</file>