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3692112-14CE-4255-A866-E61F9A676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dirty="0"/>
              <a:t>eek</a:t>
            </a:r>
            <a:r>
              <a:rPr lang="en-US" dirty="0"/>
              <a:t> </a:t>
            </a:r>
            <a:r>
              <a:rPr dirty="0"/>
              <a:t>3_4_Dashboard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7271467-5FE9-4A91-A42F-F69CC74B85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Ganesh Kale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Airlines vs Motor Vehicles">
            <a:extLst>
              <a:ext uri="{FF2B5EF4-FFF2-40B4-BE49-F238E27FC236}">
                <a16:creationId xmlns:a16="http://schemas.microsoft.com/office/drawing/2014/main" id="{10B0D97D-5998-48F2-89BC-C483BB316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Fatal Accidents Comparison">
            <a:extLst>
              <a:ext uri="{FF2B5EF4-FFF2-40B4-BE49-F238E27FC236}">
                <a16:creationId xmlns:a16="http://schemas.microsoft.com/office/drawing/2014/main" id="{F78C414F-B2A3-4593-B9D7-6378F94AD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475" y="0"/>
            <a:ext cx="5517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Fatalities Comparison">
            <a:extLst>
              <a:ext uri="{FF2B5EF4-FFF2-40B4-BE49-F238E27FC236}">
                <a16:creationId xmlns:a16="http://schemas.microsoft.com/office/drawing/2014/main" id="{41B1DBB7-BBB0-4AAA-B986-ECE0A9017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475" y="0"/>
            <a:ext cx="5517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Fatal accidents &amp;amp; 5 yr moving avg">
            <a:extLst>
              <a:ext uri="{FF2B5EF4-FFF2-40B4-BE49-F238E27FC236}">
                <a16:creationId xmlns:a16="http://schemas.microsoft.com/office/drawing/2014/main" id="{91041168-95E6-4329-8571-8CA9C5AD8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371475"/>
            <a:ext cx="112014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accidents vs avg fatalities">
            <a:extLst>
              <a:ext uri="{FF2B5EF4-FFF2-40B4-BE49-F238E27FC236}">
                <a16:creationId xmlns:a16="http://schemas.microsoft.com/office/drawing/2014/main" id="{CF329864-1F28-45D3-97CA-894707821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371475"/>
            <a:ext cx="1179195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Aitlines profit capacity-ASKs">
            <a:extLst>
              <a:ext uri="{FF2B5EF4-FFF2-40B4-BE49-F238E27FC236}">
                <a16:creationId xmlns:a16="http://schemas.microsoft.com/office/drawing/2014/main" id="{B026BDBA-7EA7-4CF7-9F50-39B78A1D9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Week 3_4_Dashboard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week3_4_Dashboard</dc:title>
  <dc:creator/>
  <cp:lastModifiedBy>Microsoft Office User</cp:lastModifiedBy>
  <cp:revision>2</cp:revision>
  <dcterms:created xsi:type="dcterms:W3CDTF">2022-04-11T04:52:41Z</dcterms:created>
  <dcterms:modified xsi:type="dcterms:W3CDTF">2022-04-11T04:54:45Z</dcterms:modified>
</cp:coreProperties>
</file>