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/>
    <p:restoredTop sz="96197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B5B5F-D5BC-0E41-9D8D-FDE5C325E910}" type="datetimeFigureOut">
              <a:rPr lang="en-US" smtClean="0"/>
              <a:t>6/4/22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0AA4-B96B-8C47-AB81-2A477F56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8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20AA4-B96B-8C47-AB81-2A477F5648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6/4/22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2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6/4/22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7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6/4/22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6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6/4/22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2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6/4/22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9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6/4/22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9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6/4/22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6/4/22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2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6/4/22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3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6/4/22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8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6/4/22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9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6/4/22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2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irplane on runway">
            <a:extLst>
              <a:ext uri="{FF2B5EF4-FFF2-40B4-BE49-F238E27FC236}">
                <a16:creationId xmlns:a16="http://schemas.microsoft.com/office/drawing/2014/main" id="{324DB3E2-7133-2B79-C04C-1C6858D1DC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254882"/>
            <a:ext cx="12192000" cy="685798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2F6F869-F143-4607-BEE5-AA6FEB71E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29" y="254882"/>
            <a:ext cx="2063695" cy="2594445"/>
            <a:chOff x="438029" y="254882"/>
            <a:chExt cx="2063695" cy="2594445"/>
          </a:xfrm>
        </p:grpSpPr>
        <p:sp useBgFill="1">
          <p:nvSpPr>
            <p:cNvPr id="12" name="Graphic 10">
              <a:extLst>
                <a:ext uri="{FF2B5EF4-FFF2-40B4-BE49-F238E27FC236}">
                  <a16:creationId xmlns:a16="http://schemas.microsoft.com/office/drawing/2014/main" id="{C75470B2-BBA7-4280-A6F6-FAE9E9F1C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9425" y="99503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9A54C6CC-DDAA-4A39-ADF6-3C8475C59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0" y="1378534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714358CC-CF77-4F38-89E2-D6A3ABD0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8029" y="25488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0CB44DA0-4772-4F1E-982F-12BAC7C5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38200" y="2514942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16D4481-06E0-406F-B2B0-A78607E3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7BD2C-F127-0466-46DC-F161AAE25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412" y="3149839"/>
            <a:ext cx="9144000" cy="1495379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   Ganesh Kale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AE59750-5AC6-E9EF-04F9-B42156AB9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313" y="1216835"/>
            <a:ext cx="9144000" cy="129810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Bellevue University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DSC 640 Data Presentation &amp; Visualization</a:t>
            </a:r>
            <a:br>
              <a:rPr lang="en-US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F688F37-4B53-E091-0CB4-E458F3FDB3EF}"/>
              </a:ext>
            </a:extLst>
          </p:cNvPr>
          <p:cNvSpPr txBox="1">
            <a:spLocks/>
          </p:cNvSpPr>
          <p:nvPr/>
        </p:nvSpPr>
        <p:spPr>
          <a:xfrm>
            <a:off x="1961140" y="2200273"/>
            <a:ext cx="8086109" cy="7574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</a:rPr>
              <a:t>Air Travel Safety</a:t>
            </a:r>
          </a:p>
        </p:txBody>
      </p:sp>
    </p:spTree>
    <p:extLst>
      <p:ext uri="{BB962C8B-B14F-4D97-AF65-F5344CB8AC3E}">
        <p14:creationId xmlns:p14="http://schemas.microsoft.com/office/powerpoint/2010/main" val="422664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212FA-3FAE-4729-825F-6618CD41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-2"/>
            <a:ext cx="12188952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921CEF-5829-422A-8B7E-C7CFB1148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766" y="168477"/>
            <a:ext cx="11959928" cy="6064877"/>
            <a:chOff x="34766" y="168477"/>
            <a:chExt cx="11959928" cy="6064877"/>
          </a:xfrm>
        </p:grpSpPr>
        <p:sp>
          <p:nvSpPr>
            <p:cNvPr id="15" name="Graphic 10">
              <a:extLst>
                <a:ext uri="{FF2B5EF4-FFF2-40B4-BE49-F238E27FC236}">
                  <a16:creationId xmlns:a16="http://schemas.microsoft.com/office/drawing/2014/main" id="{5C623D89-3F4C-41A4-A696-39EE5585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4766" y="455426"/>
              <a:ext cx="1349244" cy="134924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10">
              <a:extLst>
                <a:ext uri="{FF2B5EF4-FFF2-40B4-BE49-F238E27FC236}">
                  <a16:creationId xmlns:a16="http://schemas.microsoft.com/office/drawing/2014/main" id="{9C4EFFF5-2507-4FAC-94FF-5D4FC3E3F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973121" y="455200"/>
              <a:ext cx="485348" cy="485348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Graphic 10">
              <a:extLst>
                <a:ext uri="{FF2B5EF4-FFF2-40B4-BE49-F238E27FC236}">
                  <a16:creationId xmlns:a16="http://schemas.microsoft.com/office/drawing/2014/main" id="{04BE7263-8990-44DD-90E4-60F654375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551227" y="168477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9467587E-F099-44B9-AD7C-578FDE476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717017" y="5456180"/>
              <a:ext cx="777174" cy="7771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DDF32BB-D6CB-432E-B840-21CAE2BE3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078970" y="1198934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BE002FF5-FB7B-485D-92F6-614DFA6AB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733034" y="5367357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93CEC0F-CBF3-43A6-A64F-61054294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46085" y="5215745"/>
              <a:ext cx="418430" cy="41843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25121CA-316A-E987-09BE-D9346058B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9" y="69598"/>
            <a:ext cx="2813603" cy="1780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A9E0D-0A71-FDAE-8949-A005074E8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876" y="157384"/>
            <a:ext cx="2412221" cy="2017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E053CE-0010-C2D9-0303-C7C488858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393" y="460385"/>
            <a:ext cx="36957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FC3A5C-C1D0-084F-F605-1391C09F4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9741" y="69598"/>
            <a:ext cx="3618004" cy="21208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02FDE7-D73F-86CF-957D-26DE19287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65" y="3788230"/>
            <a:ext cx="4800600" cy="1003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E2016BB-7289-E657-C51E-1BF822D1B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1506" y="2479715"/>
            <a:ext cx="4838700" cy="1003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31BFE5-4496-9587-3592-472F2D4F1E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2004" y="2282971"/>
            <a:ext cx="2945741" cy="24898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8FAEA3-5F71-9FE4-278B-82992767AB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635" y="4908854"/>
            <a:ext cx="4161025" cy="12257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F414BE-8350-B372-BCDD-5A32899D1F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3098" y="3653389"/>
            <a:ext cx="3777926" cy="12257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9A9C4F6-BEBD-05A0-1954-5F199F440A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63886" y="5202016"/>
            <a:ext cx="7382029" cy="14986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81D07ED-AA82-A435-FE74-F995CA40CE8B}"/>
              </a:ext>
            </a:extLst>
          </p:cNvPr>
          <p:cNvSpPr txBox="1"/>
          <p:nvPr/>
        </p:nvSpPr>
        <p:spPr>
          <a:xfrm>
            <a:off x="719615" y="354681"/>
            <a:ext cx="133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Media Hype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12A2B9-B18F-50E1-4F39-7BD1B6A64103}"/>
              </a:ext>
            </a:extLst>
          </p:cNvPr>
          <p:cNvSpPr txBox="1"/>
          <p:nvPr/>
        </p:nvSpPr>
        <p:spPr>
          <a:xfrm>
            <a:off x="6537227" y="554141"/>
            <a:ext cx="159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Travel Fear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FE3AE2-E81D-6D10-3370-D3F76A469860}"/>
              </a:ext>
            </a:extLst>
          </p:cNvPr>
          <p:cNvSpPr txBox="1"/>
          <p:nvPr/>
        </p:nvSpPr>
        <p:spPr>
          <a:xfrm>
            <a:off x="9963189" y="212857"/>
            <a:ext cx="189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Safety Measure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2449BE1-E12B-46B5-41DB-A3AD7A92CF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433" y="1827940"/>
            <a:ext cx="4168188" cy="18853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DF62738-D19A-2710-5920-91BD7F21CFBD}"/>
              </a:ext>
            </a:extLst>
          </p:cNvPr>
          <p:cNvSpPr txBox="1"/>
          <p:nvPr/>
        </p:nvSpPr>
        <p:spPr>
          <a:xfrm>
            <a:off x="1254469" y="3343933"/>
            <a:ext cx="326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8000"/>
                </a:highlight>
              </a:rPr>
              <a:t>How Safe Are Air Travels?</a:t>
            </a:r>
          </a:p>
        </p:txBody>
      </p:sp>
    </p:spTree>
    <p:extLst>
      <p:ext uri="{BB962C8B-B14F-4D97-AF65-F5344CB8AC3E}">
        <p14:creationId xmlns:p14="http://schemas.microsoft.com/office/powerpoint/2010/main" val="509471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  <p:bldP spid="42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0C42-0DF4-8BED-4595-FB554473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26275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CADEMY ENGRAVED LET PLAIN:1.0" panose="020000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165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inimalXO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6E2"/>
      </a:lt2>
      <a:accent1>
        <a:srgbClr val="95A3C5"/>
      </a:accent1>
      <a:accent2>
        <a:srgbClr val="7FA9BA"/>
      </a:accent2>
      <a:accent3>
        <a:srgbClr val="82ACA6"/>
      </a:accent3>
      <a:accent4>
        <a:srgbClr val="77AE90"/>
      </a:accent4>
      <a:accent5>
        <a:srgbClr val="81AC82"/>
      </a:accent5>
      <a:accent6>
        <a:srgbClr val="8AAB75"/>
      </a:accent6>
      <a:hlink>
        <a:srgbClr val="928158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31</Words>
  <Application>Microsoft Macintosh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ACADEMY ENGRAVED LET PLAIN:1.0</vt:lpstr>
      <vt:lpstr>Arial</vt:lpstr>
      <vt:lpstr>Calibri</vt:lpstr>
      <vt:lpstr>Courier New</vt:lpstr>
      <vt:lpstr>Open sans</vt:lpstr>
      <vt:lpstr>Segoe UI</vt:lpstr>
      <vt:lpstr>MinimalXOVTI</vt:lpstr>
      <vt:lpstr>Bellevue University DSC 640 Data Presentation &amp; Visualization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Bellevue University DSC 640 Data Presentation &amp; Visualization Air Travel Safety</dc:title>
  <dc:creator>Microsoft Office User</dc:creator>
  <cp:lastModifiedBy>Microsoft Office User</cp:lastModifiedBy>
  <cp:revision>14</cp:revision>
  <dcterms:created xsi:type="dcterms:W3CDTF">2022-06-04T03:21:51Z</dcterms:created>
  <dcterms:modified xsi:type="dcterms:W3CDTF">2022-06-04T23:52:32Z</dcterms:modified>
</cp:coreProperties>
</file>