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2"/>
    <p:restoredTop sz="96197"/>
  </p:normalViewPr>
  <p:slideViewPr>
    <p:cSldViewPr snapToGrid="0" snapToObjects="1">
      <p:cViewPr varScale="1">
        <p:scale>
          <a:sx n="157" d="100"/>
          <a:sy n="157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CCFBE-CA2F-AA2A-9F46-CEC699F0D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 b="1"/>
              <a:t>Bellevue University</a:t>
            </a:r>
            <a:br>
              <a:rPr lang="en-US" sz="4000"/>
            </a:br>
            <a:r>
              <a:rPr lang="en-US" sz="4000"/>
              <a:t>DSC 640 Data Presentation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6AE5D-2900-7EF2-0FD1-5AFDA1B0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Ganesh Kale</a:t>
            </a:r>
          </a:p>
        </p:txBody>
      </p:sp>
    </p:spTree>
    <p:extLst>
      <p:ext uri="{BB962C8B-B14F-4D97-AF65-F5344CB8AC3E}">
        <p14:creationId xmlns:p14="http://schemas.microsoft.com/office/powerpoint/2010/main" val="114995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70" y="2310425"/>
            <a:ext cx="9698051" cy="983032"/>
          </a:xfrm>
        </p:spPr>
        <p:txBody>
          <a:bodyPr>
            <a:normAutofit/>
          </a:bodyPr>
          <a:lstStyle/>
          <a:p>
            <a:r>
              <a:rPr lang="en-US" sz="40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5460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8E634-A466-B825-105D-98116F930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643" y="884636"/>
            <a:ext cx="7054800" cy="5880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67389-E34F-D5AB-13AA-815EB6AF520D}"/>
              </a:ext>
            </a:extLst>
          </p:cNvPr>
          <p:cNvSpPr txBox="1"/>
          <p:nvPr/>
        </p:nvSpPr>
        <p:spPr>
          <a:xfrm>
            <a:off x="5269457" y="76465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1545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8BDE-9788-1150-E5AD-F2E767BB19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44486" y="1950440"/>
            <a:ext cx="8433113" cy="384076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cap="none" dirty="0"/>
              <a:t>The main purpose of this analysis was to provide facts on – </a:t>
            </a:r>
            <a:endParaRPr lang="en-US" cap="none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cap="none" dirty="0"/>
              <a:t>Airline travels are safe.</a:t>
            </a:r>
            <a:endParaRPr lang="en-US" cap="none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cap="none" dirty="0"/>
              <a:t>No impact of negative publicity by media on sales.</a:t>
            </a:r>
            <a:endParaRPr lang="en-US" cap="none"/>
          </a:p>
          <a:p>
            <a:pPr marL="457200" lvl="1" indent="0">
              <a:lnSpc>
                <a:spcPct val="110000"/>
              </a:lnSpc>
              <a:buNone/>
            </a:pPr>
            <a:endParaRPr lang="en-US" cap="none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cap="none" dirty="0"/>
              <a:t>To understand the airline incidents and fatalities historical data is compared with latest data of worldwide airlines.</a:t>
            </a:r>
            <a:endParaRPr lang="en-US" cap="none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cap="none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cap="none" dirty="0"/>
              <a:t>Airlines economical data is considered to see if there is any impact of overall profit and public demand.</a:t>
            </a:r>
            <a:endParaRPr lang="en-US" cap="none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cap="none"/>
          </a:p>
          <a:p>
            <a:pPr marL="457200" lvl="1" indent="0">
              <a:lnSpc>
                <a:spcPct val="110000"/>
              </a:lnSpc>
              <a:buNone/>
            </a:pPr>
            <a:endParaRPr lang="en-US" cap="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9757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983032"/>
          </a:xfrm>
        </p:spPr>
        <p:txBody>
          <a:bodyPr>
            <a:normAutofit/>
          </a:bodyPr>
          <a:lstStyle/>
          <a:p>
            <a:r>
              <a:rPr lang="en-US" sz="4400" b="1" cap="none" dirty="0"/>
              <a:t>Is air travel safe </a:t>
            </a:r>
            <a:r>
              <a:rPr lang="en-US" sz="4400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F31D6-DF4A-17E3-77F8-EC2C8F75276D}"/>
              </a:ext>
            </a:extLst>
          </p:cNvPr>
          <p:cNvSpPr txBox="1"/>
          <p:nvPr/>
        </p:nvSpPr>
        <p:spPr>
          <a:xfrm>
            <a:off x="2109922" y="2377696"/>
            <a:ext cx="4467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Airlines accidents are </a:t>
            </a:r>
            <a:r>
              <a:rPr lang="en-US" b="1" dirty="0"/>
              <a:t>ONLY 0.06% </a:t>
            </a:r>
            <a:r>
              <a:rPr lang="en-US" dirty="0"/>
              <a:t>of motor vehicles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Fatality Rate of Airlines for Year 2019  is much less than Roadways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Based on these numbers Air travel is the safest form of transport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9638F-2187-BFD2-33AC-09AE3E36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52" y="2759009"/>
            <a:ext cx="5083530" cy="11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10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087" y="327877"/>
            <a:ext cx="9803364" cy="983032"/>
          </a:xfrm>
        </p:spPr>
        <p:txBody>
          <a:bodyPr>
            <a:normAutofit/>
          </a:bodyPr>
          <a:lstStyle/>
          <a:p>
            <a:r>
              <a:rPr lang="en-US" sz="3200" b="1" cap="none" dirty="0"/>
              <a:t>Are air traffic fatal accidents more in recent years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F31D6-DF4A-17E3-77F8-EC2C8F75276D}"/>
              </a:ext>
            </a:extLst>
          </p:cNvPr>
          <p:cNvSpPr txBox="1"/>
          <p:nvPr/>
        </p:nvSpPr>
        <p:spPr>
          <a:xfrm>
            <a:off x="2035399" y="2383253"/>
            <a:ext cx="351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Airlines fatal accidents are very less in recent years (200-2014) compared to prior years(1985-1999)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ADAB2-05BA-E0FC-4BD0-4C094AD65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19" y="1457310"/>
            <a:ext cx="6399689" cy="394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399" y="327877"/>
            <a:ext cx="9698051" cy="983032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Are air traffic fatalities increased?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F31D6-DF4A-17E3-77F8-EC2C8F75276D}"/>
              </a:ext>
            </a:extLst>
          </p:cNvPr>
          <p:cNvSpPr txBox="1"/>
          <p:nvPr/>
        </p:nvSpPr>
        <p:spPr>
          <a:xfrm>
            <a:off x="2035399" y="2383253"/>
            <a:ext cx="351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fatalities caused by air traffic accidents are gone down in recent years(200-2014)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D7CC1-CEDE-2252-D72E-BAE15AA5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75" y="1638786"/>
            <a:ext cx="6645741" cy="33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9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399" y="327877"/>
            <a:ext cx="9698051" cy="983032"/>
          </a:xfrm>
        </p:spPr>
        <p:txBody>
          <a:bodyPr>
            <a:normAutofit/>
          </a:bodyPr>
          <a:lstStyle/>
          <a:p>
            <a:r>
              <a:rPr lang="en-US" sz="3200" b="1" cap="none" dirty="0"/>
              <a:t>Air traffic fatal accidents and Average Fatalities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F31D6-DF4A-17E3-77F8-EC2C8F75276D}"/>
              </a:ext>
            </a:extLst>
          </p:cNvPr>
          <p:cNvSpPr txBox="1"/>
          <p:nvPr/>
        </p:nvSpPr>
        <p:spPr>
          <a:xfrm>
            <a:off x="1881578" y="2416757"/>
            <a:ext cx="351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Airlines fatal accidents and fatalities per accidents are going 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6CC1D-83C4-D446-C656-A9D33F4D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84" y="1310909"/>
            <a:ext cx="67310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399" y="327877"/>
            <a:ext cx="9698051" cy="983032"/>
          </a:xfrm>
        </p:spPr>
        <p:txBody>
          <a:bodyPr>
            <a:normAutofit/>
          </a:bodyPr>
          <a:lstStyle/>
          <a:p>
            <a:r>
              <a:rPr lang="en-US" sz="3200" b="1" cap="none" dirty="0"/>
              <a:t>Air traffic fatal accidents and 5 year moving average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F31D6-DF4A-17E3-77F8-EC2C8F75276D}"/>
              </a:ext>
            </a:extLst>
          </p:cNvPr>
          <p:cNvSpPr txBox="1"/>
          <p:nvPr/>
        </p:nvSpPr>
        <p:spPr>
          <a:xfrm>
            <a:off x="1881578" y="2416757"/>
            <a:ext cx="351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Airlines fatal accidents and 5-year moving average are going down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2F1C0-9151-7E03-F72E-AE339BB08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07" y="1638786"/>
            <a:ext cx="661397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6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399" y="327877"/>
            <a:ext cx="9698051" cy="983032"/>
          </a:xfrm>
        </p:spPr>
        <p:txBody>
          <a:bodyPr>
            <a:normAutofit/>
          </a:bodyPr>
          <a:lstStyle/>
          <a:p>
            <a:r>
              <a:rPr lang="en-US" sz="3200" b="1" cap="none" dirty="0"/>
              <a:t>Was there any impact on airlines due to bad publicity ?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F31D6-DF4A-17E3-77F8-EC2C8F75276D}"/>
              </a:ext>
            </a:extLst>
          </p:cNvPr>
          <p:cNvSpPr txBox="1"/>
          <p:nvPr/>
        </p:nvSpPr>
        <p:spPr>
          <a:xfrm>
            <a:off x="2127912" y="1896125"/>
            <a:ext cx="351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Airlines available seat multiplied by air miles is increasing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Airlines overall profit is growing in recent years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Demand for Air travel is increasing as airlines average passenger miles is increasing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Based on these airlines year over year net profit, its capacity and public demand to air travel increasing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7F4DB-775D-D4A1-4663-98DBE1C83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011" y="1507742"/>
            <a:ext cx="5870449" cy="46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3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D2795-F61E-09ED-0D3C-D64FB51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02" y="271232"/>
            <a:ext cx="9698051" cy="983032"/>
          </a:xfrm>
        </p:spPr>
        <p:txBody>
          <a:bodyPr>
            <a:normAutofit/>
          </a:bodyPr>
          <a:lstStyle/>
          <a:p>
            <a:r>
              <a:rPr lang="en-US" sz="4000" b="1" cap="none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A678C-0B62-26F5-C809-6A852DABA714}"/>
              </a:ext>
            </a:extLst>
          </p:cNvPr>
          <p:cNvSpPr txBox="1"/>
          <p:nvPr/>
        </p:nvSpPr>
        <p:spPr>
          <a:xfrm>
            <a:off x="2840303" y="1836892"/>
            <a:ext cx="7986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this analysis, we were able to clarify two things are: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Airline travel is still safest way of travel.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There is no impact on net profit and public demand of air travel is increasing and will improve sales.</a:t>
            </a:r>
          </a:p>
        </p:txBody>
      </p:sp>
    </p:spTree>
    <p:extLst>
      <p:ext uri="{BB962C8B-B14F-4D97-AF65-F5344CB8AC3E}">
        <p14:creationId xmlns:p14="http://schemas.microsoft.com/office/powerpoint/2010/main" val="47355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305</TotalTime>
  <Words>312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Droplet</vt:lpstr>
      <vt:lpstr>Bellevue University DSC 640 Data Presentation &amp; Visualization</vt:lpstr>
      <vt:lpstr>Background</vt:lpstr>
      <vt:lpstr>Is air travel safe ?</vt:lpstr>
      <vt:lpstr>Are air traffic fatal accidents more in recent years ?</vt:lpstr>
      <vt:lpstr>Are air traffic fatalities increased?</vt:lpstr>
      <vt:lpstr>Air traffic fatal accidents and Average Fatalities</vt:lpstr>
      <vt:lpstr>Air traffic fatal accidents and 5 year moving average</vt:lpstr>
      <vt:lpstr>Was there any impact on airlines due to bad publicity ?</vt:lpstr>
      <vt:lpstr>Conclusion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2022-04-24T21:44:41Z</dcterms:created>
  <dcterms:modified xsi:type="dcterms:W3CDTF">2022-04-25T02:50:21Z</dcterms:modified>
</cp:coreProperties>
</file>