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8" r:id="rId14"/>
    <p:sldId id="369" r:id="rId15"/>
    <p:sldId id="351" r:id="rId16"/>
    <p:sldId id="354" r:id="rId17"/>
    <p:sldId id="355" r:id="rId18"/>
    <p:sldId id="356" r:id="rId19"/>
    <p:sldId id="370" r:id="rId20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56BF6F-4EE2-488E-AAE8-14BD6A27AA0A}">
          <p14:sldIdLst>
            <p14:sldId id="256"/>
            <p14:sldId id="257"/>
          </p14:sldIdLst>
        </p14:section>
        <p14:section name="Common Rules" id="{33F471CD-C087-4284-B8DF-739B8FA646CA}">
          <p14:sldIdLst>
            <p14:sldId id="258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8"/>
            <p14:sldId id="369"/>
            <p14:sldId id="351"/>
            <p14:sldId id="354"/>
            <p14:sldId id="355"/>
            <p14:sldId id="356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44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orient="horz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ius Jenius" initials="J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6BFCF"/>
    <a:srgbClr val="1ABFB6"/>
    <a:srgbClr val="23294B"/>
    <a:srgbClr val="FFD966"/>
    <a:srgbClr val="0A534F"/>
    <a:srgbClr val="CCCCCC"/>
    <a:srgbClr val="F78445"/>
    <a:srgbClr val="D80000"/>
    <a:srgbClr val="FF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00" y="90"/>
      </p:cViewPr>
      <p:guideLst>
        <p:guide orient="horz" pos="2744"/>
        <p:guide pos="3969"/>
        <p:guide pos="952"/>
        <p:guide orient="horz"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9FEC-1CA8-4FE4-84D3-85A526428688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C454-8C8D-4BA9-AD05-761D8829A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32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789A-1012-4529-B9CB-0C9ABD2BC499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8F2B-00A5-4630-9F85-785E58690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26858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635396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AK MALL</a:t>
            </a:r>
          </a:p>
          <a:p>
            <a:pPr lvl="0" algn="r">
              <a:lnSpc>
                <a:spcPct val="120000"/>
              </a:lnSpc>
              <a:defRPr/>
            </a:pPr>
            <a:r>
              <a:rPr kumimoji="0" lang="en-US" altLang="ko-KR" sz="2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GUI General Guide</a:t>
            </a:r>
            <a:endParaRPr kumimoji="0" lang="ko-KR" altLang="en-US" sz="2400" b="1" kern="12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9543572"/>
              </p:ext>
            </p:extLst>
          </p:nvPr>
        </p:nvGraphicFramePr>
        <p:xfrm>
          <a:off x="8333907" y="683072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712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/>
        </p:nvGraphicFramePr>
        <p:xfrm>
          <a:off x="121538" y="57467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4446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4962210"/>
                <a:gridCol w="673666"/>
                <a:gridCol w="4505456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914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5" r:id="rId15"/>
  </p:sldLayoutIdLst>
  <p:timing>
    <p:tnLst>
      <p:par>
        <p:cTn id="1" dur="indefinite" restart="never" nodeType="tmRoot"/>
      </p:par>
    </p:tnLst>
  </p:timing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g"/><Relationship Id="rId7" Type="http://schemas.openxmlformats.org/officeDocument/2006/relationships/image" Target="../media/image42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5" Type="http://schemas.openxmlformats.org/officeDocument/2006/relationships/image" Target="../media/image36.jpe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85110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2016.10.20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4602" y="7136234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25710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0.0.3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7" b="29067"/>
          <a:stretch/>
        </p:blipFill>
        <p:spPr>
          <a:xfrm>
            <a:off x="3762047" y="935665"/>
            <a:ext cx="3002220" cy="44963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62047" y="929389"/>
            <a:ext cx="2989874" cy="3003490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35"/>
          <a:stretch/>
        </p:blipFill>
        <p:spPr>
          <a:xfrm>
            <a:off x="426673" y="872855"/>
            <a:ext cx="2252731" cy="4581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_01</a:t>
            </a:r>
            <a:r>
              <a:rPr lang="ko-KR" altLang="en-US" sz="1000" dirty="0" smtClean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갤러리형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66196"/>
              </p:ext>
            </p:extLst>
          </p:nvPr>
        </p:nvGraphicFramePr>
        <p:xfrm>
          <a:off x="295585" y="7240991"/>
          <a:ext cx="9367747" cy="118361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1440x1440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57233"/>
              </p:ext>
            </p:extLst>
          </p:nvPr>
        </p:nvGraphicFramePr>
        <p:xfrm>
          <a:off x="9931400" y="569135"/>
          <a:ext cx="2694672" cy="205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95957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5454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18878" y="348092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531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692" y="2124919"/>
            <a:ext cx="2246363" cy="33385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333670" y="211592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33672" y="208402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54936" y="547576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776159" y="194983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76159" y="532035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Oval 114"/>
          <p:cNvSpPr>
            <a:spLocks noChangeArrowheads="1"/>
          </p:cNvSpPr>
          <p:nvPr/>
        </p:nvSpPr>
        <p:spPr bwMode="auto">
          <a:xfrm>
            <a:off x="487894" y="200383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Oval 114"/>
          <p:cNvSpPr>
            <a:spLocks noChangeArrowheads="1"/>
          </p:cNvSpPr>
          <p:nvPr/>
        </p:nvSpPr>
        <p:spPr bwMode="auto">
          <a:xfrm>
            <a:off x="487894" y="537435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632875" y="934498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632875" y="3975410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632875" y="5410805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755613" y="750112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753995" y="750112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372014" y="1062089"/>
            <a:ext cx="5954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392489" y="750112"/>
            <a:ext cx="0" cy="165284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6372014" y="2391159"/>
            <a:ext cx="5954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790942" y="8695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723028" y="16244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144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400795" y="69941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2489" y="1062089"/>
            <a:ext cx="298501" cy="133023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>
            <a:off x="6690200" y="750112"/>
            <a:ext cx="0" cy="164221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560283" y="550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3632875" y="3932879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14"/>
          <p:cNvSpPr>
            <a:spLocks noChangeArrowheads="1"/>
          </p:cNvSpPr>
          <p:nvPr/>
        </p:nvSpPr>
        <p:spPr bwMode="auto">
          <a:xfrm>
            <a:off x="3765834" y="38645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569080" y="934498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385326" y="381053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306779" y="231134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306779" y="46292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6" name="Oval 114"/>
          <p:cNvSpPr>
            <a:spLocks noChangeArrowheads="1"/>
          </p:cNvSpPr>
          <p:nvPr/>
        </p:nvSpPr>
        <p:spPr bwMode="auto">
          <a:xfrm>
            <a:off x="3842034" y="10324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35953"/>
              </p:ext>
            </p:extLst>
          </p:nvPr>
        </p:nvGraphicFramePr>
        <p:xfrm>
          <a:off x="9931400" y="2666165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143336" y="3735999"/>
            <a:ext cx="3887811" cy="1960406"/>
            <a:chOff x="7210666" y="5667214"/>
            <a:chExt cx="3887811" cy="1960406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47" b="29067"/>
            <a:stretch/>
          </p:blipFill>
          <p:spPr>
            <a:xfrm>
              <a:off x="7687860" y="5940424"/>
              <a:ext cx="3002220" cy="1502228"/>
            </a:xfrm>
            <a:prstGeom prst="rect">
              <a:avLst/>
            </a:prstGeom>
          </p:spPr>
        </p:pic>
        <p:cxnSp>
          <p:nvCxnSpPr>
            <p:cNvPr id="216" name="직선 연결선 215"/>
            <p:cNvCxnSpPr/>
            <p:nvPr/>
          </p:nvCxnSpPr>
          <p:spPr>
            <a:xfrm>
              <a:off x="7540846" y="609128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7540846" y="6250778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7540846" y="6346471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7540846" y="6484695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7540846" y="662291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7540846" y="6739877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7540846" y="6984426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직사각형 222"/>
            <p:cNvSpPr/>
            <p:nvPr/>
          </p:nvSpPr>
          <p:spPr>
            <a:xfrm>
              <a:off x="7833706" y="6091289"/>
              <a:ext cx="848284" cy="178977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833705" y="6357103"/>
              <a:ext cx="2744597" cy="12759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833705" y="6495326"/>
              <a:ext cx="2744597" cy="12759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833706" y="6750508"/>
              <a:ext cx="391084" cy="233915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8277952" y="6750509"/>
              <a:ext cx="404038" cy="10632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8277952" y="6856835"/>
              <a:ext cx="723014" cy="113465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833706" y="7166294"/>
              <a:ext cx="1041553" cy="11468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9999209" y="7132957"/>
              <a:ext cx="571500" cy="181697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7540846" y="7422576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770231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1070453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783185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직사각형 234"/>
            <p:cNvSpPr/>
            <p:nvPr/>
          </p:nvSpPr>
          <p:spPr>
            <a:xfrm>
              <a:off x="7593412" y="566721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>
            <a:xfrm>
              <a:off x="1057118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직사각형 236"/>
            <p:cNvSpPr/>
            <p:nvPr/>
          </p:nvSpPr>
          <p:spPr>
            <a:xfrm>
              <a:off x="10489012" y="566721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7393388" y="588628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7402912" y="603868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7289212" y="6177577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7393387" y="627969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7393387" y="64179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7249939" y="655303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7393387" y="672626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7540846" y="7058854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7540846" y="731636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직사각형 247"/>
            <p:cNvSpPr/>
            <p:nvPr/>
          </p:nvSpPr>
          <p:spPr>
            <a:xfrm>
              <a:off x="7318439" y="689158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450046" y="707570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7210666" y="723800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1" name="Oval 114"/>
            <p:cNvSpPr>
              <a:spLocks noChangeArrowheads="1"/>
            </p:cNvSpPr>
            <p:nvPr/>
          </p:nvSpPr>
          <p:spPr bwMode="auto">
            <a:xfrm>
              <a:off x="7832322" y="63179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2" name="Oval 114"/>
            <p:cNvSpPr>
              <a:spLocks noChangeArrowheads="1"/>
            </p:cNvSpPr>
            <p:nvPr/>
          </p:nvSpPr>
          <p:spPr bwMode="auto">
            <a:xfrm>
              <a:off x="7832322" y="67497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3" name="Oval 114"/>
            <p:cNvSpPr>
              <a:spLocks noChangeArrowheads="1"/>
            </p:cNvSpPr>
            <p:nvPr/>
          </p:nvSpPr>
          <p:spPr bwMode="auto">
            <a:xfrm>
              <a:off x="8276822" y="66989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4" name="Oval 114"/>
            <p:cNvSpPr>
              <a:spLocks noChangeArrowheads="1"/>
            </p:cNvSpPr>
            <p:nvPr/>
          </p:nvSpPr>
          <p:spPr bwMode="auto">
            <a:xfrm>
              <a:off x="8276822" y="68386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5" name="Oval 114"/>
            <p:cNvSpPr>
              <a:spLocks noChangeArrowheads="1"/>
            </p:cNvSpPr>
            <p:nvPr/>
          </p:nvSpPr>
          <p:spPr bwMode="auto">
            <a:xfrm>
              <a:off x="8873722" y="68386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6" name="Oval 114"/>
            <p:cNvSpPr>
              <a:spLocks noChangeArrowheads="1"/>
            </p:cNvSpPr>
            <p:nvPr/>
          </p:nvSpPr>
          <p:spPr bwMode="auto">
            <a:xfrm>
              <a:off x="7845022" y="714606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6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257" name="그룹 256"/>
            <p:cNvGrpSpPr/>
            <p:nvPr/>
          </p:nvGrpSpPr>
          <p:grpSpPr>
            <a:xfrm>
              <a:off x="8276344" y="6661812"/>
              <a:ext cx="1152136" cy="399768"/>
              <a:chOff x="4358333" y="4680003"/>
              <a:chExt cx="1152136" cy="399768"/>
            </a:xfrm>
          </p:grpSpPr>
          <p:cxnSp>
            <p:nvCxnSpPr>
              <p:cNvPr id="258" name="직선 연결선 257"/>
              <p:cNvCxnSpPr/>
              <p:nvPr/>
            </p:nvCxnSpPr>
            <p:spPr>
              <a:xfrm>
                <a:off x="4358333" y="4875757"/>
                <a:ext cx="888611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직사각형 258"/>
              <p:cNvSpPr/>
              <p:nvPr/>
            </p:nvSpPr>
            <p:spPr>
              <a:xfrm>
                <a:off x="5168709" y="4802772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147742" fontAlgn="base" latinLnBrk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ko-KR" sz="1200" b="1" dirty="0" smtClean="0">
                    <a:solidFill>
                      <a:srgbClr val="000000"/>
                    </a:solidFill>
                  </a:rPr>
                  <a:t>18</a:t>
                </a:r>
                <a:endParaRPr lang="en-US" altLang="ko-KR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054331" y="4680003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147742" fontAlgn="base" latinLnBrk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ko-KR" sz="1200" b="1" dirty="0" smtClean="0">
                    <a:solidFill>
                      <a:srgbClr val="000000"/>
                    </a:solidFill>
                  </a:rPr>
                  <a:t>12</a:t>
                </a:r>
                <a:endParaRPr lang="en-US" altLang="ko-KR" sz="12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61" name="직선 연결선 260"/>
            <p:cNvCxnSpPr/>
            <p:nvPr/>
          </p:nvCxnSpPr>
          <p:spPr>
            <a:xfrm>
              <a:off x="7540846" y="5948414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7540846" y="708742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직사각형 262"/>
            <p:cNvSpPr/>
            <p:nvPr/>
          </p:nvSpPr>
          <p:spPr>
            <a:xfrm>
              <a:off x="10835263" y="693881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7746426" y="505752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smtClean="0">
                <a:latin typeface="+mn-ea"/>
              </a:rPr>
              <a:t>상품케이스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렌탈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62088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72140" y="546347"/>
            <a:ext cx="4994591" cy="2482359"/>
            <a:chOff x="372140" y="548505"/>
            <a:chExt cx="4994591" cy="248235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7" t="3195" r="2835" b="58250"/>
            <a:stretch/>
          </p:blipFill>
          <p:spPr>
            <a:xfrm>
              <a:off x="457200" y="872855"/>
              <a:ext cx="4040372" cy="2094213"/>
            </a:xfrm>
            <a:prstGeom prst="rect">
              <a:avLst/>
            </a:prstGeom>
          </p:spPr>
        </p:pic>
        <p:cxnSp>
          <p:nvCxnSpPr>
            <p:cNvPr id="85" name="직선 연결선 84"/>
            <p:cNvCxnSpPr/>
            <p:nvPr/>
          </p:nvCxnSpPr>
          <p:spPr>
            <a:xfrm>
              <a:off x="2354937" y="660083"/>
              <a:ext cx="0" cy="237078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2514425" y="660083"/>
              <a:ext cx="0" cy="237078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2523978" y="1083353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523978" y="1274739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523978" y="1466125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523978" y="1614981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2523978" y="1827632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523978" y="2050916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523978" y="2306097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372140" y="902600"/>
              <a:ext cx="47205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4891010" y="168619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72140" y="881338"/>
              <a:ext cx="47586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72140" y="2848361"/>
              <a:ext cx="47332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372140" y="2816463"/>
              <a:ext cx="472902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5103517" y="76798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91944" y="268184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23978" y="1083353"/>
              <a:ext cx="2101185" cy="19138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523978" y="1285372"/>
              <a:ext cx="2101185" cy="19138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523978" y="1614980"/>
              <a:ext cx="2101185" cy="696419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597748" y="8568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597748" y="106950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597748" y="125025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597748" y="1409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597748" y="160112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597748" y="18137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4597748" y="205832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247952" y="5485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4" name="Oval 114"/>
            <p:cNvSpPr>
              <a:spLocks noChangeArrowheads="1"/>
            </p:cNvSpPr>
            <p:nvPr/>
          </p:nvSpPr>
          <p:spPr bwMode="auto">
            <a:xfrm>
              <a:off x="2523978" y="109720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5" name="Oval 114"/>
            <p:cNvSpPr>
              <a:spLocks noChangeArrowheads="1"/>
            </p:cNvSpPr>
            <p:nvPr/>
          </p:nvSpPr>
          <p:spPr bwMode="auto">
            <a:xfrm>
              <a:off x="2523978" y="160756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6" name="Oval 114"/>
            <p:cNvSpPr>
              <a:spLocks noChangeArrowheads="1"/>
            </p:cNvSpPr>
            <p:nvPr/>
          </p:nvSpPr>
          <p:spPr bwMode="auto">
            <a:xfrm>
              <a:off x="2523978" y="188401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7" name="Oval 114"/>
            <p:cNvSpPr>
              <a:spLocks noChangeArrowheads="1"/>
            </p:cNvSpPr>
            <p:nvPr/>
          </p:nvSpPr>
          <p:spPr bwMode="auto">
            <a:xfrm>
              <a:off x="2523978" y="210729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8" name="Oval 114"/>
            <p:cNvSpPr>
              <a:spLocks noChangeArrowheads="1"/>
            </p:cNvSpPr>
            <p:nvPr/>
          </p:nvSpPr>
          <p:spPr bwMode="auto">
            <a:xfrm>
              <a:off x="3076871" y="188401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9" name="Oval 114"/>
            <p:cNvSpPr>
              <a:spLocks noChangeArrowheads="1"/>
            </p:cNvSpPr>
            <p:nvPr/>
          </p:nvSpPr>
          <p:spPr bwMode="auto">
            <a:xfrm>
              <a:off x="3076871" y="210729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13" name="Oval 114"/>
            <p:cNvSpPr>
              <a:spLocks noChangeArrowheads="1"/>
            </p:cNvSpPr>
            <p:nvPr/>
          </p:nvSpPr>
          <p:spPr bwMode="auto">
            <a:xfrm>
              <a:off x="3534071" y="160756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7887" y="3117551"/>
            <a:ext cx="4092662" cy="4289309"/>
            <a:chOff x="397887" y="3805732"/>
            <a:chExt cx="4092662" cy="4289309"/>
          </a:xfrm>
        </p:grpSpPr>
        <p:pic>
          <p:nvPicPr>
            <p:cNvPr id="201" name="그림 20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" r="44009" b="36060"/>
            <a:stretch/>
          </p:blipFill>
          <p:spPr>
            <a:xfrm>
              <a:off x="466690" y="4185668"/>
              <a:ext cx="2147775" cy="3795072"/>
            </a:xfrm>
            <a:prstGeom prst="rect">
              <a:avLst/>
            </a:prstGeom>
          </p:spPr>
        </p:pic>
        <p:cxnSp>
          <p:nvCxnSpPr>
            <p:cNvPr id="202" name="직선 연결선 201"/>
            <p:cNvCxnSpPr/>
            <p:nvPr/>
          </p:nvCxnSpPr>
          <p:spPr>
            <a:xfrm>
              <a:off x="472974" y="4055533"/>
              <a:ext cx="0" cy="399697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643095" y="4055533"/>
              <a:ext cx="0" cy="400761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2259244" y="4055533"/>
              <a:ext cx="0" cy="401824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2461263" y="4055533"/>
              <a:ext cx="0" cy="403950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직사각형 205"/>
            <p:cNvSpPr/>
            <p:nvPr/>
          </p:nvSpPr>
          <p:spPr>
            <a:xfrm>
              <a:off x="397887" y="380573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194789" y="382699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19850" y="386952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09" name="직선 연결선 208"/>
            <p:cNvCxnSpPr/>
            <p:nvPr/>
          </p:nvCxnSpPr>
          <p:spPr>
            <a:xfrm>
              <a:off x="648586" y="427678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648586" y="5892937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2782836" y="4975313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14" name="직선 연결선 213"/>
            <p:cNvCxnSpPr/>
            <p:nvPr/>
          </p:nvCxnSpPr>
          <p:spPr>
            <a:xfrm>
              <a:off x="648586" y="5988630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648586" y="614811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648586" y="633950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648586" y="646709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648586" y="6637215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648586" y="6860499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648586" y="7083782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648586" y="7285801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648586" y="738149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648586" y="7413392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43095" y="5988630"/>
              <a:ext cx="1616149" cy="350874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43095" y="6477728"/>
              <a:ext cx="1616149" cy="80485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628601" y="592360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628601" y="612562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086966" y="62638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663282" y="64446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663282" y="661472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663282" y="684864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2663282" y="704002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26239" y="7178250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36203" y="724138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>
            <a:xfrm>
              <a:off x="648586" y="774255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>
              <a:off x="648586" y="792375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직사각형 237"/>
            <p:cNvSpPr/>
            <p:nvPr/>
          </p:nvSpPr>
          <p:spPr>
            <a:xfrm>
              <a:off x="3058746" y="7713706"/>
              <a:ext cx="1431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16(</a:t>
              </a:r>
              <a:r>
                <a:rPr lang="ko-KR" altLang="en-US" sz="1200" b="1" dirty="0" err="1" smtClean="0">
                  <a:solidFill>
                    <a:srgbClr val="000000"/>
                  </a:solidFill>
                </a:rPr>
                <a:t>소구</a:t>
              </a:r>
              <a:r>
                <a:rPr lang="ko-KR" altLang="en-US" sz="1200" b="1" dirty="0" smtClean="0">
                  <a:solidFill>
                    <a:srgbClr val="000000"/>
                  </a:solidFill>
                </a:rPr>
                <a:t> 사이 간격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)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702655" y="74556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033803" y="58066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643095" y="7487821"/>
              <a:ext cx="1616149" cy="154108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4042" y="1923300"/>
            <a:ext cx="4666028" cy="5614680"/>
            <a:chOff x="4526018" y="2930606"/>
            <a:chExt cx="4666028" cy="56146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" r="670" b="7438"/>
            <a:stretch/>
          </p:blipFill>
          <p:spPr>
            <a:xfrm>
              <a:off x="4939508" y="3083816"/>
              <a:ext cx="3477783" cy="5341728"/>
            </a:xfrm>
            <a:prstGeom prst="rect">
              <a:avLst/>
            </a:prstGeom>
          </p:spPr>
        </p:pic>
        <p:cxnSp>
          <p:nvCxnSpPr>
            <p:cNvPr id="243" name="직선 연결선 242"/>
            <p:cNvCxnSpPr/>
            <p:nvPr/>
          </p:nvCxnSpPr>
          <p:spPr>
            <a:xfrm>
              <a:off x="4851009" y="3082274"/>
              <a:ext cx="37592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4696131" y="6569753"/>
              <a:ext cx="420332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4720856" y="6707977"/>
              <a:ext cx="41785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5114260" y="6878098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5114260" y="7026954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5114260" y="715454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5114260" y="7345931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5114260" y="7547949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5114260" y="773933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5114260" y="7867939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5114260" y="817805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4939508" y="2964910"/>
              <a:ext cx="0" cy="558037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088364" y="6347637"/>
              <a:ext cx="0" cy="1850065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직사각형 256"/>
            <p:cNvSpPr/>
            <p:nvPr/>
          </p:nvSpPr>
          <p:spPr>
            <a:xfrm>
              <a:off x="4526018" y="651200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876892" y="61186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8583586" y="666086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8583586" y="68097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8583586" y="712869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8583586" y="73200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8583586" y="750083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8681855" y="7665202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8583586" y="784917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8603308" y="811627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8850286" y="695790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5088363" y="6702158"/>
              <a:ext cx="3188862" cy="32442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5088363" y="7149833"/>
              <a:ext cx="3188862" cy="58950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5088363" y="7869651"/>
              <a:ext cx="3188862" cy="30552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8449144" y="47879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4696131" y="6541178"/>
              <a:ext cx="420332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직사각형 275"/>
            <p:cNvSpPr/>
            <p:nvPr/>
          </p:nvSpPr>
          <p:spPr>
            <a:xfrm>
              <a:off x="8927741" y="641675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4851009" y="3053699"/>
              <a:ext cx="37592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직사각형 277"/>
            <p:cNvSpPr/>
            <p:nvPr/>
          </p:nvSpPr>
          <p:spPr>
            <a:xfrm>
              <a:off x="8635943" y="293060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720856" y="8329948"/>
              <a:ext cx="41785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114260" y="7846168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8834255" y="7741402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5104246" y="774974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aphicFrame>
        <p:nvGraphicFramePr>
          <p:cNvPr id="118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8864"/>
              </p:ext>
            </p:extLst>
          </p:nvPr>
        </p:nvGraphicFramePr>
        <p:xfrm>
          <a:off x="295585" y="7607025"/>
          <a:ext cx="9367747" cy="88278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Oval 114"/>
          <p:cNvSpPr>
            <a:spLocks noChangeArrowheads="1"/>
          </p:cNvSpPr>
          <p:nvPr/>
        </p:nvSpPr>
        <p:spPr bwMode="auto">
          <a:xfrm>
            <a:off x="699417" y="662051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37372" cy="3977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68345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68705"/>
              </p:ext>
            </p:extLst>
          </p:nvPr>
        </p:nvGraphicFramePr>
        <p:xfrm>
          <a:off x="275983" y="6308628"/>
          <a:ext cx="9367747" cy="216397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1440x860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10px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Logo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480x124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widget_logo.png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Input box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688x124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Stroke : #000000 / 2px</a:t>
                      </a: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15px 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widget_search.png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icon_home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/ check / event / bag / car.png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 / 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4x228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250533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50181" y="179457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 b="58426"/>
          <a:stretch/>
        </p:blipFill>
        <p:spPr>
          <a:xfrm>
            <a:off x="3827558" y="923314"/>
            <a:ext cx="4433884" cy="2691138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614057" y="92690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14057" y="359390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614057" y="2973417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14057" y="11772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14057" y="15582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287753" y="9152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87753" y="12309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87753" y="2112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87753" y="31685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614057" y="1917503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14057" y="26250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287754" y="2646053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287754" y="159013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89171" y="1181348"/>
            <a:ext cx="2144486" cy="39790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86199" y="1910691"/>
            <a:ext cx="4310744" cy="7236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16828" y="1181348"/>
            <a:ext cx="1589315" cy="39790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4009845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610045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893074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015788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890101" y="803275"/>
            <a:ext cx="0" cy="291963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200844" y="803275"/>
            <a:ext cx="0" cy="291963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795052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39549" y="59585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02080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3395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82006" y="59585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Oval 114"/>
          <p:cNvSpPr>
            <a:spLocks noChangeArrowheads="1"/>
          </p:cNvSpPr>
          <p:nvPr/>
        </p:nvSpPr>
        <p:spPr bwMode="auto">
          <a:xfrm>
            <a:off x="4048754" y="96004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0" name="Oval 114"/>
          <p:cNvSpPr>
            <a:spLocks noChangeArrowheads="1"/>
          </p:cNvSpPr>
          <p:nvPr/>
        </p:nvSpPr>
        <p:spPr bwMode="auto">
          <a:xfrm>
            <a:off x="4647468" y="127572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Oval 114"/>
          <p:cNvSpPr>
            <a:spLocks noChangeArrowheads="1"/>
          </p:cNvSpPr>
          <p:nvPr/>
        </p:nvSpPr>
        <p:spPr bwMode="auto">
          <a:xfrm>
            <a:off x="6106154" y="127572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76649" y="3902152"/>
            <a:ext cx="1563180" cy="791441"/>
            <a:chOff x="3690498" y="4133713"/>
            <a:chExt cx="1563180" cy="791441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78" t="9392" b="83289"/>
            <a:stretch/>
          </p:blipFill>
          <p:spPr>
            <a:xfrm>
              <a:off x="3962640" y="4307514"/>
              <a:ext cx="870042" cy="576943"/>
            </a:xfrm>
            <a:prstGeom prst="rect">
              <a:avLst/>
            </a:prstGeom>
          </p:spPr>
        </p:pic>
        <p:cxnSp>
          <p:nvCxnSpPr>
            <p:cNvPr id="66" name="직선 연결선 65"/>
            <p:cNvCxnSpPr/>
            <p:nvPr/>
          </p:nvCxnSpPr>
          <p:spPr>
            <a:xfrm>
              <a:off x="3690498" y="4404257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690498" y="479614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129827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434627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4136812" y="4474292"/>
              <a:ext cx="297815" cy="265984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114"/>
            <p:cNvSpPr>
              <a:spLocks noChangeArrowheads="1"/>
            </p:cNvSpPr>
            <p:nvPr/>
          </p:nvSpPr>
          <p:spPr bwMode="auto">
            <a:xfrm>
              <a:off x="4124435" y="443746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121623" y="413371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11918" y="445329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3690498" y="446957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3690498" y="473763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583852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4337523" y="413371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 flipH="1">
              <a:off x="3795052" y="4600741"/>
              <a:ext cx="1100801" cy="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732658" y="4678891"/>
            <a:ext cx="5365989" cy="1276486"/>
            <a:chOff x="3732658" y="4678891"/>
            <a:chExt cx="5365989" cy="1276486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06" b="69341"/>
            <a:stretch/>
          </p:blipFill>
          <p:spPr>
            <a:xfrm>
              <a:off x="3978816" y="4890099"/>
              <a:ext cx="4433884" cy="957943"/>
            </a:xfrm>
            <a:prstGeom prst="rect">
              <a:avLst/>
            </a:prstGeom>
          </p:spPr>
        </p:pic>
        <p:cxnSp>
          <p:nvCxnSpPr>
            <p:cNvPr id="88" name="직선 연결선 87"/>
            <p:cNvCxnSpPr/>
            <p:nvPr/>
          </p:nvCxnSpPr>
          <p:spPr>
            <a:xfrm>
              <a:off x="3732658" y="5728394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89044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93398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73626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77980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58208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62562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745838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750192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4780238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618438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78410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9267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305537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1872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014594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8636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7780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3732658" y="5418150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8420337" y="51143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8796160" y="4885720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3732658" y="5462600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/>
            <p:cNvSpPr/>
            <p:nvPr/>
          </p:nvSpPr>
          <p:spPr>
            <a:xfrm>
              <a:off x="8420337" y="54699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756887" y="53048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7829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47800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018657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878629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738600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3732658" y="5006308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3732658" y="5060283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503077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1608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626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674527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6152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Oval 114"/>
            <p:cNvSpPr>
              <a:spLocks noChangeArrowheads="1"/>
            </p:cNvSpPr>
            <p:nvPr/>
          </p:nvSpPr>
          <p:spPr bwMode="auto">
            <a:xfrm>
              <a:off x="4217843" y="5505010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63" name="Oval 114"/>
            <p:cNvSpPr>
              <a:spLocks noChangeArrowheads="1"/>
            </p:cNvSpPr>
            <p:nvPr/>
          </p:nvSpPr>
          <p:spPr bwMode="auto">
            <a:xfrm>
              <a:off x="4215434" y="5077592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E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5414170" y="3753486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err="1" smtClean="0">
                <a:solidFill>
                  <a:srgbClr val="000000"/>
                </a:solidFill>
              </a:rPr>
              <a:t>위젯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 사이즈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4x2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56" y="7875158"/>
            <a:ext cx="302332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39" y="7875158"/>
            <a:ext cx="302331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21" y="7875158"/>
            <a:ext cx="298300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72" y="7875158"/>
            <a:ext cx="302331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56" y="7877173"/>
            <a:ext cx="302332" cy="262021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9" name="그룹 8"/>
          <p:cNvGrpSpPr/>
          <p:nvPr/>
        </p:nvGrpSpPr>
        <p:grpSpPr>
          <a:xfrm>
            <a:off x="8327928" y="3676736"/>
            <a:ext cx="1008396" cy="1038252"/>
            <a:chOff x="8513746" y="3535944"/>
            <a:chExt cx="1008396" cy="1038252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83" t="18506" r="12968" b="69341"/>
            <a:stretch/>
          </p:blipFill>
          <p:spPr>
            <a:xfrm>
              <a:off x="8513746" y="3836655"/>
              <a:ext cx="561538" cy="737541"/>
            </a:xfrm>
            <a:prstGeom prst="rect">
              <a:avLst/>
            </a:prstGeom>
          </p:spPr>
        </p:pic>
        <p:cxnSp>
          <p:nvCxnSpPr>
            <p:cNvPr id="133" name="직선 연결선 132"/>
            <p:cNvCxnSpPr/>
            <p:nvPr/>
          </p:nvCxnSpPr>
          <p:spPr>
            <a:xfrm>
              <a:off x="8545286" y="3928168"/>
              <a:ext cx="7728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8545286" y="4450683"/>
              <a:ext cx="7728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775555" y="3788229"/>
              <a:ext cx="0" cy="7837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8655298" y="353594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180382" y="40720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8797326" y="3788229"/>
              <a:ext cx="0" cy="7837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14"/>
            <p:cNvSpPr>
              <a:spLocks noChangeArrowheads="1"/>
            </p:cNvSpPr>
            <p:nvPr/>
          </p:nvSpPr>
          <p:spPr bwMode="auto">
            <a:xfrm>
              <a:off x="8655298" y="3935488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99" y="7583605"/>
            <a:ext cx="199360" cy="1993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91" y="6909852"/>
            <a:ext cx="892196" cy="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9" b="58426"/>
          <a:stretch/>
        </p:blipFill>
        <p:spPr>
          <a:xfrm>
            <a:off x="3827558" y="1624624"/>
            <a:ext cx="4433884" cy="631766"/>
          </a:xfrm>
          <a:prstGeom prst="rect">
            <a:avLst/>
          </a:prstGeom>
        </p:spPr>
      </p:pic>
      <p:cxnSp>
        <p:nvCxnSpPr>
          <p:cNvPr id="172" name="직선 연결선 171"/>
          <p:cNvCxnSpPr/>
          <p:nvPr/>
        </p:nvCxnSpPr>
        <p:spPr>
          <a:xfrm>
            <a:off x="4071257" y="2027789"/>
            <a:ext cx="440871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890102" y="1480457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71257" y="1777418"/>
            <a:ext cx="515530" cy="250371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37372" cy="3977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15745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54277"/>
              </p:ext>
            </p:extLst>
          </p:nvPr>
        </p:nvGraphicFramePr>
        <p:xfrm>
          <a:off x="275983" y="7223028"/>
          <a:ext cx="9367747" cy="12460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168x80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#e20167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360x112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#e20167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1400x200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efefef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위젯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전체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에서 하단 기준으로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높이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200px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만큼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color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적용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250533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50181" y="179457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4653114" y="1112392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로그인 후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7" b="58426"/>
          <a:stretch/>
        </p:blipFill>
        <p:spPr>
          <a:xfrm>
            <a:off x="3827558" y="3327488"/>
            <a:ext cx="4391663" cy="668837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>
          <a:xfrm>
            <a:off x="4653114" y="2937652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로그인 전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614057" y="222373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3614057" y="1635905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3472819" y="180200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4" name="직선 연결선 153"/>
          <p:cNvCxnSpPr/>
          <p:nvPr/>
        </p:nvCxnSpPr>
        <p:spPr>
          <a:xfrm>
            <a:off x="4071257" y="1777418"/>
            <a:ext cx="440871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075159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4586787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695645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700102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614057" y="396803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3614057" y="3380207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125686" y="3510834"/>
            <a:ext cx="4299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114800" y="3848292"/>
            <a:ext cx="431074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8004902" y="349690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6861901" y="3496903"/>
            <a:ext cx="0" cy="65314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4107816" y="3496903"/>
            <a:ext cx="0" cy="65314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3890102" y="3246530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8157302" y="3246530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8211731" y="1480457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14"/>
          <p:cNvSpPr>
            <a:spLocks noChangeArrowheads="1"/>
          </p:cNvSpPr>
          <p:nvPr/>
        </p:nvSpPr>
        <p:spPr bwMode="auto">
          <a:xfrm>
            <a:off x="4093529" y="180872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691743" y="1777418"/>
            <a:ext cx="3040880" cy="245899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Oval 114"/>
          <p:cNvSpPr>
            <a:spLocks noChangeArrowheads="1"/>
          </p:cNvSpPr>
          <p:nvPr/>
        </p:nvSpPr>
        <p:spPr bwMode="auto">
          <a:xfrm>
            <a:off x="4718095" y="182605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810276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136847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8208104" y="1769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524462" y="23898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7794447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5904601" y="221566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243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103914" y="3510834"/>
            <a:ext cx="1948544" cy="337458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208104" y="35354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282819" y="39926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208104" y="19761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208104" y="156252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8218990" y="33068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218990" y="377490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810276" y="39708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4086723" y="354858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" name="Oval 114"/>
          <p:cNvSpPr>
            <a:spLocks noChangeArrowheads="1"/>
          </p:cNvSpPr>
          <p:nvPr/>
        </p:nvSpPr>
        <p:spPr bwMode="auto">
          <a:xfrm>
            <a:off x="6869387" y="354213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4337095" y="181516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" name="Oval 114"/>
          <p:cNvSpPr>
            <a:spLocks noChangeArrowheads="1"/>
          </p:cNvSpPr>
          <p:nvPr/>
        </p:nvSpPr>
        <p:spPr bwMode="auto">
          <a:xfrm>
            <a:off x="7145609" y="358123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9" name="Oval 114"/>
          <p:cNvSpPr>
            <a:spLocks noChangeArrowheads="1"/>
          </p:cNvSpPr>
          <p:nvPr/>
        </p:nvSpPr>
        <p:spPr bwMode="auto">
          <a:xfrm>
            <a:off x="3886700" y="339803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28261" cy="3961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4447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10776"/>
              </p:ext>
            </p:extLst>
          </p:nvPr>
        </p:nvGraphicFramePr>
        <p:xfrm>
          <a:off x="275983" y="6104674"/>
          <a:ext cx="9367747" cy="237068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1400x452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10px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1400x232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efefef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위젯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전체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에서 하단 기준으로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높이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116px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만큼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color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적용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icon_car.png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icon_check.png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icon_my.png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G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4x232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187395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684866" y="144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326736" y="803275"/>
            <a:ext cx="5828548" cy="2465838"/>
            <a:chOff x="3326736" y="1289733"/>
            <a:chExt cx="5828548" cy="2465838"/>
          </a:xfrm>
        </p:grpSpPr>
        <p:sp>
          <p:nvSpPr>
            <p:cNvPr id="133" name="직사각형 132"/>
            <p:cNvSpPr/>
            <p:nvPr/>
          </p:nvSpPr>
          <p:spPr>
            <a:xfrm>
              <a:off x="4447257" y="1289733"/>
              <a:ext cx="278277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ko-KR" altLang="en-US" sz="1200" b="1" dirty="0" err="1">
                  <a:solidFill>
                    <a:srgbClr val="000000"/>
                  </a:solidFill>
                </a:rPr>
                <a:t>위젯</a:t>
              </a:r>
              <a:r>
                <a:rPr lang="ko-KR" altLang="en-US" sz="1200" b="1" dirty="0">
                  <a:solidFill>
                    <a:srgbClr val="000000"/>
                  </a:solidFill>
                </a:rPr>
                <a:t> 사이즈 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4x1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5" b="74048"/>
            <a:stretch/>
          </p:blipFill>
          <p:spPr>
            <a:xfrm>
              <a:off x="3536821" y="1700823"/>
              <a:ext cx="4860429" cy="1632857"/>
            </a:xfrm>
            <a:prstGeom prst="rect">
              <a:avLst/>
            </a:prstGeom>
          </p:spPr>
        </p:pic>
        <p:cxnSp>
          <p:nvCxnSpPr>
            <p:cNvPr id="67" name="직선 연결선 66"/>
            <p:cNvCxnSpPr/>
            <p:nvPr/>
          </p:nvCxnSpPr>
          <p:spPr>
            <a:xfrm>
              <a:off x="3326736" y="1743331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592286" y="2472674"/>
              <a:ext cx="52469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326736" y="3278217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596188" y="1524000"/>
              <a:ext cx="0" cy="22315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320588" y="1524000"/>
              <a:ext cx="0" cy="22315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114"/>
            <p:cNvSpPr>
              <a:spLocks noChangeArrowheads="1"/>
            </p:cNvSpPr>
            <p:nvPr/>
          </p:nvSpPr>
          <p:spPr bwMode="auto">
            <a:xfrm>
              <a:off x="3669693" y="1801699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428255" y="201229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52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592286" y="2450903"/>
              <a:ext cx="52469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8892071" y="23279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642678" y="27537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Oval 114"/>
            <p:cNvSpPr>
              <a:spLocks noChangeArrowheads="1"/>
            </p:cNvSpPr>
            <p:nvPr/>
          </p:nvSpPr>
          <p:spPr bwMode="auto">
            <a:xfrm>
              <a:off x="3647921" y="236775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84" name="Oval 114"/>
            <p:cNvSpPr>
              <a:spLocks noChangeArrowheads="1"/>
            </p:cNvSpPr>
            <p:nvPr/>
          </p:nvSpPr>
          <p:spPr bwMode="auto">
            <a:xfrm>
              <a:off x="3647921" y="259635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326736" y="3553363"/>
            <a:ext cx="5512464" cy="2211945"/>
            <a:chOff x="3326736" y="4690175"/>
            <a:chExt cx="5512464" cy="2211945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61" b="74048"/>
            <a:stretch/>
          </p:blipFill>
          <p:spPr>
            <a:xfrm>
              <a:off x="3536821" y="5192183"/>
              <a:ext cx="4860429" cy="949709"/>
            </a:xfrm>
            <a:prstGeom prst="rect">
              <a:avLst/>
            </a:prstGeom>
          </p:spPr>
        </p:pic>
        <p:cxnSp>
          <p:nvCxnSpPr>
            <p:cNvPr id="86" name="직선 연결선 85"/>
            <p:cNvCxnSpPr/>
            <p:nvPr/>
          </p:nvCxnSpPr>
          <p:spPr>
            <a:xfrm>
              <a:off x="3326736" y="6075846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326736" y="5281189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3607073" y="4974771"/>
              <a:ext cx="0" cy="148045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163730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207273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742159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785702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5060299" y="46901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1385" y="46901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76210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19954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116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387497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116</a:t>
              </a: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624943" y="5531561"/>
              <a:ext cx="52142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624943" y="5803704"/>
              <a:ext cx="52142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8471798" y="55283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28896" y="5528376"/>
              <a:ext cx="449190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96440" y="5528376"/>
              <a:ext cx="369906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953098" y="5528376"/>
              <a:ext cx="296788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42819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336416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762444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838644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2537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3299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4189442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59013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150355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536821" y="6625121"/>
              <a:ext cx="5081120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Icon + text = 116 </a:t>
              </a:r>
              <a:r>
                <a:rPr lang="ko-KR" altLang="en-US" sz="1200" b="1" dirty="0" smtClean="0">
                  <a:solidFill>
                    <a:srgbClr val="000000"/>
                  </a:solidFill>
                </a:rPr>
                <a:t>기준으로 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middle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5" name="Oval 114"/>
            <p:cNvSpPr>
              <a:spLocks noChangeArrowheads="1"/>
            </p:cNvSpPr>
            <p:nvPr/>
          </p:nvSpPr>
          <p:spPr bwMode="auto">
            <a:xfrm>
              <a:off x="4347374" y="5532323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9" name="Oval 114"/>
            <p:cNvSpPr>
              <a:spLocks noChangeArrowheads="1"/>
            </p:cNvSpPr>
            <p:nvPr/>
          </p:nvSpPr>
          <p:spPr bwMode="auto">
            <a:xfrm>
              <a:off x="3811207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0" name="Oval 114"/>
            <p:cNvSpPr>
              <a:spLocks noChangeArrowheads="1"/>
            </p:cNvSpPr>
            <p:nvPr/>
          </p:nvSpPr>
          <p:spPr bwMode="auto">
            <a:xfrm>
              <a:off x="5378750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E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1" name="Oval 114"/>
            <p:cNvSpPr>
              <a:spLocks noChangeArrowheads="1"/>
            </p:cNvSpPr>
            <p:nvPr/>
          </p:nvSpPr>
          <p:spPr bwMode="auto">
            <a:xfrm>
              <a:off x="6978950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2" name="Oval 114"/>
            <p:cNvSpPr>
              <a:spLocks noChangeArrowheads="1"/>
            </p:cNvSpPr>
            <p:nvPr/>
          </p:nvSpPr>
          <p:spPr bwMode="auto">
            <a:xfrm>
              <a:off x="5084835" y="531778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G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62" y="7360640"/>
            <a:ext cx="342719" cy="228479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02" y="7665440"/>
            <a:ext cx="304638" cy="228479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04" y="7937582"/>
            <a:ext cx="259635" cy="2284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28896" y="2244289"/>
            <a:ext cx="4313618" cy="30296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3383989" y="2363333"/>
            <a:ext cx="5237497" cy="4241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03" y="1971243"/>
            <a:ext cx="4258929" cy="598912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</a:t>
            </a:r>
            <a:r>
              <a:rPr lang="ko-KR" altLang="en-US" sz="1000" dirty="0">
                <a:latin typeface="+mn-ea"/>
              </a:rPr>
              <a:t>설정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17670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720x2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720x80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#F4f4F4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(menu)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30x30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btn_exit.png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84235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8" name="그림 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49" y="3316571"/>
            <a:ext cx="4439460" cy="568806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39109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8902812" y="31750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28916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563457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863540" y="35259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306180" y="329839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306180" y="332320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06180" y="389210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600064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599062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80802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14"/>
          <p:cNvSpPr>
            <a:spLocks noChangeArrowheads="1"/>
          </p:cNvSpPr>
          <p:nvPr/>
        </p:nvSpPr>
        <p:spPr bwMode="auto">
          <a:xfrm>
            <a:off x="4484918" y="3405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6698727" y="355991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6698727" y="32081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4211825" y="196048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211825" y="256045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366158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575124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438654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647620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302917" y="2565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88596" y="25438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42281" y="21219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238081" y="201021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117740" y="20658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4936" y="182287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54936" y="21135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4936" y="49198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21618" y="185869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63288" y="188552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19486" y="16935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54936" y="184767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20852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2572938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354936" y="31271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54936" y="341772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21618" y="316292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54936" y="31519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54936" y="37661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54936" y="405677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21618" y="380196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354936" y="379094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01638"/>
              </p:ext>
            </p:extLst>
          </p:nvPr>
        </p:nvGraphicFramePr>
        <p:xfrm>
          <a:off x="247222" y="6796473"/>
          <a:ext cx="9367747" cy="171129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Switch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시스템 스위치 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</a:t>
                      </a:r>
                      <a:r>
                        <a:rPr kumimoji="0" lang="en-US" altLang="ko-KR" sz="9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color #23294b   off color #</a:t>
                      </a:r>
                      <a:r>
                        <a:rPr kumimoji="0" lang="en-US" altLang="ko-KR" sz="9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ffffff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SelectBox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150x70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#F4F4F4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btn_select.png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42251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6" y="1039286"/>
            <a:ext cx="4002528" cy="75047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91" y="2627809"/>
            <a:ext cx="4013337" cy="1837356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78116" y="10316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78116" y="178976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93125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03327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06161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79829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73624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50452" y="10030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41148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94436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90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50369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478116" y="26095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34799" y="452585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350369" y="462427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478116" y="28571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463709" y="3199282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618490" y="259546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618490" y="313527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618490" y="29006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4478116" y="122765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78116" y="159731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8650452" y="130082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30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650452" y="15592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7189341" y="113455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172134"/>
            <a:ext cx="641706" cy="213902"/>
          </a:xfrm>
          <a:prstGeom prst="rect">
            <a:avLst/>
          </a:prstGeom>
        </p:spPr>
      </p:pic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7771100" y="272151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4" name="Oval 114"/>
          <p:cNvSpPr>
            <a:spLocks noChangeArrowheads="1"/>
          </p:cNvSpPr>
          <p:nvPr/>
        </p:nvSpPr>
        <p:spPr bwMode="auto">
          <a:xfrm>
            <a:off x="4688944" y="11727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" name="Oval 114"/>
          <p:cNvSpPr>
            <a:spLocks noChangeArrowheads="1"/>
          </p:cNvSpPr>
          <p:nvPr/>
        </p:nvSpPr>
        <p:spPr bwMode="auto">
          <a:xfrm>
            <a:off x="8037051" y="12951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593125" y="2473577"/>
            <a:ext cx="4010202" cy="2083058"/>
            <a:chOff x="4593125" y="2473577"/>
            <a:chExt cx="4010202" cy="3893424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8603327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406161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773624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593125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그림 1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4"/>
          </a:xfrm>
          <a:prstGeom prst="rect">
            <a:avLst/>
          </a:prstGeom>
        </p:spPr>
      </p:pic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54936" y="182287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936" y="21135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9198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21618" y="185869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663288" y="188552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719486" y="16935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54936" y="184767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20852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2572938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354936" y="31271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54936" y="341772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21618" y="316292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354936" y="31519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54936" y="37661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354936" y="405677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21618" y="380196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354936" y="379094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4463709" y="331530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4463709" y="375661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4463709" y="3880442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4463709" y="4223342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463709" y="4465165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346044" y="3180462"/>
            <a:ext cx="1596139" cy="578091"/>
            <a:chOff x="5898302" y="1852983"/>
            <a:chExt cx="2201143" cy="797212"/>
          </a:xfrm>
        </p:grpSpPr>
        <p:cxnSp>
          <p:nvCxnSpPr>
            <p:cNvPr id="204" name="직선 연결선 203"/>
            <p:cNvCxnSpPr/>
            <p:nvPr/>
          </p:nvCxnSpPr>
          <p:spPr>
            <a:xfrm>
              <a:off x="7442756" y="1959742"/>
              <a:ext cx="0" cy="69045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7382496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7276166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7205273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직사각형 272"/>
            <p:cNvSpPr/>
            <p:nvPr/>
          </p:nvSpPr>
          <p:spPr>
            <a:xfrm>
              <a:off x="6580492" y="1874249"/>
              <a:ext cx="11541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75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7208332" y="1852983"/>
              <a:ext cx="57708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4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7371365" y="1852983"/>
              <a:ext cx="57708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4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7984029" y="1874249"/>
              <a:ext cx="11541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75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5898302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직사각형 278"/>
          <p:cNvSpPr/>
          <p:nvPr/>
        </p:nvSpPr>
        <p:spPr>
          <a:xfrm>
            <a:off x="8618490" y="372541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8618490" y="39664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8618490" y="341318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35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8618490" y="425262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3" name="Oval 114"/>
          <p:cNvSpPr>
            <a:spLocks noChangeArrowheads="1"/>
          </p:cNvSpPr>
          <p:nvPr/>
        </p:nvSpPr>
        <p:spPr bwMode="auto">
          <a:xfrm>
            <a:off x="6367274" y="349251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4" name="Oval 114"/>
          <p:cNvSpPr>
            <a:spLocks noChangeArrowheads="1"/>
          </p:cNvSpPr>
          <p:nvPr/>
        </p:nvSpPr>
        <p:spPr bwMode="auto">
          <a:xfrm>
            <a:off x="7063801" y="335177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5" name="Oval 114"/>
          <p:cNvSpPr>
            <a:spLocks noChangeArrowheads="1"/>
          </p:cNvSpPr>
          <p:nvPr/>
        </p:nvSpPr>
        <p:spPr bwMode="auto">
          <a:xfrm>
            <a:off x="7771100" y="389000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6" name="Oval 114"/>
          <p:cNvSpPr>
            <a:spLocks noChangeArrowheads="1"/>
          </p:cNvSpPr>
          <p:nvPr/>
        </p:nvSpPr>
        <p:spPr bwMode="auto">
          <a:xfrm>
            <a:off x="4628388" y="28765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3" name="Oval 114"/>
          <p:cNvSpPr>
            <a:spLocks noChangeArrowheads="1"/>
          </p:cNvSpPr>
          <p:nvPr/>
        </p:nvSpPr>
        <p:spPr bwMode="auto">
          <a:xfrm>
            <a:off x="4628388" y="343887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9" name="Oval 114"/>
          <p:cNvSpPr>
            <a:spLocks noChangeArrowheads="1"/>
          </p:cNvSpPr>
          <p:nvPr/>
        </p:nvSpPr>
        <p:spPr bwMode="auto">
          <a:xfrm>
            <a:off x="4628388" y="394638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0" name="Oval 114"/>
          <p:cNvSpPr>
            <a:spLocks noChangeArrowheads="1"/>
          </p:cNvSpPr>
          <p:nvPr/>
        </p:nvSpPr>
        <p:spPr bwMode="auto">
          <a:xfrm>
            <a:off x="7296975" y="362653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1" name="그림 3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5" y="7909141"/>
            <a:ext cx="540439" cy="252205"/>
          </a:xfrm>
          <a:prstGeom prst="rect">
            <a:avLst/>
          </a:prstGeom>
        </p:spPr>
      </p:pic>
      <p:pic>
        <p:nvPicPr>
          <p:cNvPr id="302" name="그림 3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94" y="5294627"/>
            <a:ext cx="1428750" cy="666750"/>
          </a:xfrm>
          <a:prstGeom prst="rect">
            <a:avLst/>
          </a:prstGeom>
        </p:spPr>
      </p:pic>
      <p:cxnSp>
        <p:nvCxnSpPr>
          <p:cNvPr id="303" name="직선 연결선 302"/>
          <p:cNvCxnSpPr/>
          <p:nvPr/>
        </p:nvCxnSpPr>
        <p:spPr>
          <a:xfrm>
            <a:off x="8808028" y="5248686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7158709" y="5964104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>
            <a:off x="7158709" y="5294681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>
            <a:off x="8203492" y="5248686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8855153" y="552321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8340599" y="597126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32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309" name="Oval 114"/>
          <p:cNvSpPr>
            <a:spLocks noChangeArrowheads="1"/>
          </p:cNvSpPr>
          <p:nvPr/>
        </p:nvSpPr>
        <p:spPr bwMode="auto">
          <a:xfrm>
            <a:off x="8207302" y="522021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pic>
        <p:nvPicPr>
          <p:cNvPr id="310" name="그림 3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10" y="8238046"/>
            <a:ext cx="230587" cy="2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64033"/>
              </p:ext>
            </p:extLst>
          </p:nvPr>
        </p:nvGraphicFramePr>
        <p:xfrm>
          <a:off x="247222" y="6796473"/>
          <a:ext cx="9367747" cy="150758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30808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6" name="그림 2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172134"/>
            <a:ext cx="641706" cy="213902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4"/>
          </a:xfrm>
          <a:prstGeom prst="rect">
            <a:avLst/>
          </a:prstGeom>
        </p:spPr>
      </p:pic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54936" y="182287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936" y="21135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9198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21618" y="185869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663288" y="188552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719486" y="16935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54936" y="184767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20852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2572938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354936" y="31271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54936" y="341772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21618" y="316292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354936" y="31519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54936" y="37661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354936" y="405677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21618" y="380196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354936" y="379094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6" y="1123177"/>
            <a:ext cx="4968846" cy="745327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>
          <a:xfrm>
            <a:off x="8869975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623000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097091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856070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767110" y="131505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767110" y="114467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767110" y="178824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767110" y="161787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14"/>
          <p:cNvSpPr>
            <a:spLocks noChangeArrowheads="1"/>
          </p:cNvSpPr>
          <p:nvPr/>
        </p:nvSpPr>
        <p:spPr bwMode="auto">
          <a:xfrm>
            <a:off x="4048796" y="12245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2" name="Oval 114"/>
          <p:cNvSpPr>
            <a:spLocks noChangeArrowheads="1"/>
          </p:cNvSpPr>
          <p:nvPr/>
        </p:nvSpPr>
        <p:spPr bwMode="auto">
          <a:xfrm>
            <a:off x="7158312" y="120797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907660" y="181589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688034" y="181589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15460" y="166558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915460" y="140126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18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915460" y="1168643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05" y="2319210"/>
            <a:ext cx="5006170" cy="181473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56070" y="2349987"/>
            <a:ext cx="5013905" cy="1905875"/>
            <a:chOff x="3856070" y="3340296"/>
            <a:chExt cx="5013905" cy="710670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8869975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8623000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4097091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856070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/>
          <p:cNvSpPr/>
          <p:nvPr/>
        </p:nvSpPr>
        <p:spPr>
          <a:xfrm>
            <a:off x="3907660" y="425738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688034" y="425738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3767110" y="240419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767110" y="262009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767110" y="310559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767110" y="324299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767110" y="372849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767110" y="415848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8915460" y="244229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915460" y="280654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915460" y="311059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915460" y="379086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915460" y="3412072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7" name="Oval 114"/>
          <p:cNvSpPr>
            <a:spLocks noChangeArrowheads="1"/>
          </p:cNvSpPr>
          <p:nvPr/>
        </p:nvSpPr>
        <p:spPr bwMode="auto">
          <a:xfrm>
            <a:off x="4048796" y="264185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8" name="Oval 114"/>
          <p:cNvSpPr>
            <a:spLocks noChangeArrowheads="1"/>
          </p:cNvSpPr>
          <p:nvPr/>
        </p:nvSpPr>
        <p:spPr bwMode="auto">
          <a:xfrm>
            <a:off x="4048796" y="33301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7" name="Oval 114"/>
          <p:cNvSpPr>
            <a:spLocks noChangeArrowheads="1"/>
          </p:cNvSpPr>
          <p:nvPr/>
        </p:nvSpPr>
        <p:spPr bwMode="auto">
          <a:xfrm>
            <a:off x="7189341" y="256282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98" name="Oval 114"/>
          <p:cNvSpPr>
            <a:spLocks noChangeArrowheads="1"/>
          </p:cNvSpPr>
          <p:nvPr/>
        </p:nvSpPr>
        <p:spPr bwMode="auto">
          <a:xfrm>
            <a:off x="8037051" y="272340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26580"/>
              </p:ext>
            </p:extLst>
          </p:nvPr>
        </p:nvGraphicFramePr>
        <p:xfrm>
          <a:off x="247222" y="6796473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368x368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search_bg_line.png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96x152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voice_off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/on.png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4475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87873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39996" y="872855"/>
            <a:ext cx="2239409" cy="3075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61237" y="1865403"/>
            <a:ext cx="1980541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882501" y="1858693"/>
            <a:ext cx="1329071" cy="16287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899388" y="261722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556684" y="827698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1"/>
          </p:cNvCxnSpPr>
          <p:nvPr/>
        </p:nvCxnSpPr>
        <p:spPr>
          <a:xfrm flipH="1" flipV="1">
            <a:off x="258184" y="2753958"/>
            <a:ext cx="2641204" cy="1764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742671" y="1394478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42670" y="3850599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893135" y="3482800"/>
            <a:ext cx="185295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54772" y="788422"/>
            <a:ext cx="3457919" cy="3880584"/>
            <a:chOff x="4954772" y="788422"/>
            <a:chExt cx="3457919" cy="38805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994" y="1104165"/>
              <a:ext cx="2693378" cy="3234981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5092994" y="4072270"/>
              <a:ext cx="2697894" cy="26687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954772" y="4067590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954772" y="433340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8031657" y="40632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92994" y="1104165"/>
              <a:ext cx="2697894" cy="2691658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4954772" y="379114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4954772" y="109047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8031657" y="38187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992383" y="2340775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5078676" y="803275"/>
              <a:ext cx="0" cy="386573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779346" y="803275"/>
              <a:ext cx="0" cy="386573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6195481" y="78842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1" name="Oval 114"/>
            <p:cNvSpPr>
              <a:spLocks noChangeArrowheads="1"/>
            </p:cNvSpPr>
            <p:nvPr/>
          </p:nvSpPr>
          <p:spPr bwMode="auto">
            <a:xfrm>
              <a:off x="5247017" y="406235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29" name="Oval 114"/>
            <p:cNvSpPr>
              <a:spLocks noChangeArrowheads="1"/>
            </p:cNvSpPr>
            <p:nvPr/>
          </p:nvSpPr>
          <p:spPr bwMode="auto">
            <a:xfrm>
              <a:off x="5668241" y="1433251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  <p:pic>
        <p:nvPicPr>
          <p:cNvPr id="145" name="그림 1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79" y="7108339"/>
            <a:ext cx="213902" cy="213902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3" y="7406051"/>
            <a:ext cx="135096" cy="213902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27" y="7406051"/>
            <a:ext cx="135096" cy="21390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475767" y="4588035"/>
            <a:ext cx="2312859" cy="2093001"/>
            <a:chOff x="5475767" y="4467287"/>
            <a:chExt cx="2312859" cy="2093001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23"/>
            <a:stretch/>
          </p:blipFill>
          <p:spPr>
            <a:xfrm>
              <a:off x="5533303" y="4738942"/>
              <a:ext cx="1744663" cy="1784873"/>
            </a:xfrm>
            <a:prstGeom prst="rect">
              <a:avLst/>
            </a:prstGeom>
          </p:spPr>
        </p:pic>
        <p:sp>
          <p:nvSpPr>
            <p:cNvPr id="132" name="직사각형 131"/>
            <p:cNvSpPr/>
            <p:nvPr/>
          </p:nvSpPr>
          <p:spPr>
            <a:xfrm>
              <a:off x="6166883" y="5240231"/>
              <a:ext cx="478466" cy="745899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6177516" y="5237171"/>
              <a:ext cx="148855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177516" y="5981450"/>
              <a:ext cx="148855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163197" y="4669006"/>
              <a:ext cx="0" cy="131843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631029" y="4669006"/>
              <a:ext cx="0" cy="131843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6245387" y="44672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446866" y="5488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99" name="직선 연결선 198"/>
            <p:cNvCxnSpPr/>
            <p:nvPr/>
          </p:nvCxnSpPr>
          <p:spPr>
            <a:xfrm>
              <a:off x="6415764" y="4646428"/>
              <a:ext cx="0" cy="191386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5475767" y="5621357"/>
              <a:ext cx="2070049" cy="2642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Oval 114"/>
          <p:cNvSpPr>
            <a:spLocks noChangeArrowheads="1"/>
          </p:cNvSpPr>
          <p:nvPr/>
        </p:nvSpPr>
        <p:spPr bwMode="auto">
          <a:xfrm>
            <a:off x="6197487" y="540077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36501" y="786460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56311" y="5487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58" name="직선 연결선 57"/>
          <p:cNvCxnSpPr>
            <a:stCxn id="169" idx="3"/>
          </p:cNvCxnSpPr>
          <p:nvPr/>
        </p:nvCxnSpPr>
        <p:spPr>
          <a:xfrm flipH="1">
            <a:off x="322729" y="1043441"/>
            <a:ext cx="2682320" cy="2156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4377762" y="2196996"/>
          <a:ext cx="4884225" cy="255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3" imgW="7364880" imgH="3847320" progId="Photoshop.Image.17">
                  <p:embed/>
                </p:oleObj>
              </mc:Choice>
              <mc:Fallback>
                <p:oleObj name="Image" r:id="rId3" imgW="7364880" imgH="384732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7762" y="2196996"/>
                        <a:ext cx="4884225" cy="255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435948" y="862064"/>
          <a:ext cx="2248257" cy="399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5" imgW="8126640" imgH="14425200" progId="Photoshop.Image.17">
                  <p:embed/>
                </p:oleObj>
              </mc:Choice>
              <mc:Fallback>
                <p:oleObj name="Image" r:id="rId5" imgW="8126640" imgH="1442520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948" y="862064"/>
                        <a:ext cx="2248257" cy="399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11_</a:t>
            </a:r>
            <a:r>
              <a:rPr lang="ko-KR" altLang="en-US" sz="1000" dirty="0" smtClean="0">
                <a:latin typeface="+mn-ea"/>
              </a:rPr>
              <a:t>팝업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/>
          </p:nvPr>
        </p:nvGraphicFramePr>
        <p:xfrm>
          <a:off x="247222" y="6796473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#e51c52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87873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28539" y="1435906"/>
            <a:ext cx="2037680" cy="283129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1556684" y="827698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30234" y="2721656"/>
            <a:ext cx="2669154" cy="3406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742671" y="1394478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42670" y="3850599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25508" y="2076448"/>
            <a:ext cx="6193688" cy="895287"/>
            <a:chOff x="422101" y="788422"/>
            <a:chExt cx="6193688" cy="89528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22101" y="1552590"/>
              <a:ext cx="469067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5072092" y="140671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195481" y="78842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515023" y="778693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41042" y="499181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545385" y="773777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410732" y="49377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4300928" y="2875029"/>
            <a:ext cx="46759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335341" y="3538707"/>
            <a:ext cx="46759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921478" y="30929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8784" y="3063144"/>
            <a:ext cx="351448" cy="3584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673701" y="3775983"/>
            <a:ext cx="351448" cy="3584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6605183" y="299437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" name="Oval 114"/>
          <p:cNvSpPr>
            <a:spLocks noChangeArrowheads="1"/>
          </p:cNvSpPr>
          <p:nvPr/>
        </p:nvSpPr>
        <p:spPr bwMode="auto">
          <a:xfrm>
            <a:off x="6588041" y="370536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0986"/>
              </p:ext>
            </p:extLst>
          </p:nvPr>
        </p:nvGraphicFramePr>
        <p:xfrm>
          <a:off x="600181" y="664050"/>
          <a:ext cx="11616957" cy="225122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2544"/>
                <a:gridCol w="749690"/>
                <a:gridCol w="8052166"/>
                <a:gridCol w="160255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2016.10.17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전체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2016.10.20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0.0.2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4</a:t>
                      </a: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페이지 음성검색 추가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2016.10.25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0.0.3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Native </a:t>
                      </a: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영역 가이드 추가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78882" eaLnBrk="0" fontAlgn="base" hangingPunct="0">
              <a:spcAft>
                <a:spcPct val="0"/>
              </a:spcAft>
            </a:pPr>
            <a:r>
              <a:rPr kumimoji="1"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Guideline instructions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2420"/>
              </p:ext>
            </p:extLst>
          </p:nvPr>
        </p:nvGraphicFramePr>
        <p:xfrm>
          <a:off x="600181" y="800271"/>
          <a:ext cx="11561339" cy="533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023"/>
                <a:gridCol w="2459300"/>
                <a:gridCol w="6115016"/>
              </a:tblGrid>
              <a:tr h="513277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Transparent color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첨부되는 모든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image source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 분홍색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(R:G:B = 225:0:255)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정보를 갖지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96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Color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 법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 : (#000000)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사용 되는 컬러는 컬러 값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(#000000)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 된다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11502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Alpha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Opacity 00%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표기 한다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3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Dp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값을 표시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9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절대값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X,Y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을 앞쪽에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Y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를 뒤쪽에 명시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86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파일 명 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01_softkey_bg.png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이미지 파일명은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Full name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명시하며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표기 방식은 아래와 같습니다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소분류           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                _[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.png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Image    \ idle \ menu        \ selectbar, scrollbar, numbox _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애니메이션 컷 번호 등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.png 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갑과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40x26.7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앞에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height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뒤에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DP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괄호 안에 넣어 아래에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가이드 상의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width, 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height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154"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8.Align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Align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기본적으로 좌우의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center,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상하의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middle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표기됩니다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74024" y="982418"/>
            <a:ext cx="291127" cy="17959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23" tIns="38012" rIns="76023" bIns="38012" rtlCol="0" anchor="ctr"/>
          <a:lstStyle/>
          <a:p>
            <a:pPr algn="ctr" defTabSz="95423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7" name="그룹 17"/>
          <p:cNvGrpSpPr/>
          <p:nvPr/>
        </p:nvGrpSpPr>
        <p:grpSpPr>
          <a:xfrm>
            <a:off x="3612528" y="2385752"/>
            <a:ext cx="459197" cy="489594"/>
            <a:chOff x="792396" y="2556165"/>
            <a:chExt cx="550829" cy="591140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911225" y="2705101"/>
              <a:ext cx="432000" cy="432000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rgbClr val="BBBBBB"/>
              </a:solidFill>
              <a:miter lim="800000"/>
              <a:headEnd/>
              <a:tailEnd/>
            </a:ln>
          </p:spPr>
          <p:txBody>
            <a:bodyPr wrap="none" lIns="100236" tIns="50117" rIns="100236" bIns="50117" anchor="ctr"/>
            <a:lstStyle/>
            <a:p>
              <a:pPr algn="ctr" defTabSz="833678" latinLnBrk="0">
                <a:defRPr/>
              </a:pPr>
              <a:endParaRPr kumimoji="1" lang="en-US" altLang="ko-KR" sz="9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792396" y="2705100"/>
              <a:ext cx="55082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911225" y="2556165"/>
              <a:ext cx="0" cy="5911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884238" y="2681288"/>
              <a:ext cx="65087" cy="74612"/>
            </a:xfrm>
            <a:prstGeom prst="ellipse">
              <a:avLst/>
            </a:prstGeom>
            <a:solidFill>
              <a:srgbClr val="FF7F7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0268" tIns="50134" rIns="100268" bIns="50134" anchor="ctr"/>
            <a:lstStyle/>
            <a:p>
              <a:pPr defTabSz="833678" latinLnBrk="0">
                <a:defRPr/>
              </a:pPr>
              <a:endParaRPr lang="ko-KR" altLang="en-US" sz="1800" b="1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그룹 14"/>
          <p:cNvGrpSpPr/>
          <p:nvPr/>
        </p:nvGrpSpPr>
        <p:grpSpPr>
          <a:xfrm>
            <a:off x="3360484" y="4713752"/>
            <a:ext cx="459105" cy="459402"/>
            <a:chOff x="5694218" y="297370"/>
            <a:chExt cx="550719" cy="55468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94218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493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597574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750760" y="297370"/>
              <a:ext cx="429187" cy="21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그룹 15"/>
          <p:cNvGrpSpPr/>
          <p:nvPr/>
        </p:nvGrpSpPr>
        <p:grpSpPr>
          <a:xfrm>
            <a:off x="4084500" y="4730950"/>
            <a:ext cx="611737" cy="448318"/>
            <a:chOff x="6638817" y="456227"/>
            <a:chExt cx="733807" cy="541302"/>
          </a:xfrm>
        </p:grpSpPr>
        <p:cxnSp>
          <p:nvCxnSpPr>
            <p:cNvPr id="53" name="직선 연결선 52"/>
            <p:cNvCxnSpPr/>
            <p:nvPr/>
          </p:nvCxnSpPr>
          <p:spPr>
            <a:xfrm rot="5400000">
              <a:off x="6868391" y="22665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6868391" y="767955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868391" y="49584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43438" y="545705"/>
              <a:ext cx="429186" cy="195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3230334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66237" y="5507159"/>
            <a:ext cx="0" cy="38027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3536" y="5934631"/>
            <a:ext cx="336273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8840" y="5934631"/>
            <a:ext cx="47413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Center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3902142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7558" y="5934630"/>
            <a:ext cx="381157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right</a:t>
            </a:r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4352583" y="5281353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4352583" y="5505915"/>
            <a:ext cx="0" cy="38276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4352583" y="5747689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3755" y="5401575"/>
            <a:ext cx="36192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Top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23751" y="5626136"/>
            <a:ext cx="520619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Middle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755" y="5867910"/>
            <a:ext cx="54306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Bottom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59125" y="6826600"/>
            <a:ext cx="11309050" cy="5607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1211854" y="6992857"/>
            <a:ext cx="2145220" cy="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기준 해상도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: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720x1136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910530" y="7003240"/>
            <a:ext cx="5490879" cy="1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686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759533" y="613026"/>
            <a:ext cx="5546398" cy="3645278"/>
            <a:chOff x="3759533" y="613026"/>
            <a:chExt cx="5546398" cy="3645278"/>
          </a:xfrm>
        </p:grpSpPr>
        <p:sp>
          <p:nvSpPr>
            <p:cNvPr id="156" name="직사각형 155"/>
            <p:cNvSpPr/>
            <p:nvPr/>
          </p:nvSpPr>
          <p:spPr>
            <a:xfrm>
              <a:off x="3759533" y="171147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798807" y="34233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Oval 114"/>
            <p:cNvSpPr>
              <a:spLocks noChangeArrowheads="1"/>
            </p:cNvSpPr>
            <p:nvPr/>
          </p:nvSpPr>
          <p:spPr bwMode="auto">
            <a:xfrm>
              <a:off x="4166297" y="771937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236" y="755092"/>
              <a:ext cx="4635467" cy="3259313"/>
            </a:xfrm>
            <a:prstGeom prst="rect">
              <a:avLst/>
            </a:prstGeom>
          </p:spPr>
        </p:pic>
        <p:cxnSp>
          <p:nvCxnSpPr>
            <p:cNvPr id="131" name="직선 연결선 130"/>
            <p:cNvCxnSpPr/>
            <p:nvPr/>
          </p:nvCxnSpPr>
          <p:spPr>
            <a:xfrm>
              <a:off x="3976577" y="755092"/>
              <a:ext cx="505046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3976577" y="3072989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3997842" y="4014405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4142236" y="669826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8777703" y="669826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8331136" y="2615102"/>
              <a:ext cx="446567" cy="478138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8314660" y="2615789"/>
              <a:ext cx="64858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331136" y="2636874"/>
              <a:ext cx="0" cy="58479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8774844" y="273219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413337" y="30830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735570" y="166894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3976577" y="733321"/>
              <a:ext cx="505046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9042717" y="6130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3976577" y="3094761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8777703" y="691598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8922975" y="295345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56020" y="753935"/>
            <a:ext cx="4635467" cy="2336017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1"/>
          <a:stretch/>
        </p:blipFill>
        <p:spPr>
          <a:xfrm>
            <a:off x="4156020" y="5616050"/>
            <a:ext cx="4635467" cy="95526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526213" y="6110969"/>
            <a:ext cx="1068706" cy="24570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01</a:t>
            </a:r>
            <a:r>
              <a:rPr lang="ko-KR" altLang="en-US" sz="1000" dirty="0" smtClean="0">
                <a:latin typeface="+mn-ea"/>
              </a:rPr>
              <a:t>메인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파워딜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26621"/>
              </p:ext>
            </p:extLst>
          </p:nvPr>
        </p:nvGraphicFramePr>
        <p:xfrm>
          <a:off x="295585" y="6821609"/>
          <a:ext cx="9367747" cy="170654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#e2005e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18px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428x72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70% / Round : 18px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 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cecece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Ak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logo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list_ak_logo.png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1440x640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09674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" b="27534"/>
          <a:stretch/>
        </p:blipFill>
        <p:spPr>
          <a:xfrm>
            <a:off x="426674" y="872855"/>
            <a:ext cx="2241306" cy="5148226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53955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53848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287671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54936" y="1281828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40968" y="190871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2885420"/>
            <a:ext cx="2246363" cy="155427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354936" y="4439698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740968" y="353549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227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54936" y="5970786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40968" y="506658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227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4156020" y="5463787"/>
            <a:ext cx="0" cy="12118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91487" y="5463787"/>
            <a:ext cx="0" cy="12118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001387" y="5611240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001387" y="6571319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90760" y="5771886"/>
            <a:ext cx="3162663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290760" y="6058965"/>
            <a:ext cx="113309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4001387" y="5770728"/>
            <a:ext cx="348393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001387" y="6057807"/>
            <a:ext cx="345203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001387" y="6344886"/>
            <a:ext cx="506818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752431" y="556799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52431" y="57912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52431" y="60677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752431" y="632291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86" name="Oval 114"/>
          <p:cNvSpPr>
            <a:spLocks noChangeArrowheads="1"/>
          </p:cNvSpPr>
          <p:nvPr/>
        </p:nvSpPr>
        <p:spPr bwMode="auto">
          <a:xfrm>
            <a:off x="4228930" y="581617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7" name="Oval 114"/>
          <p:cNvSpPr>
            <a:spLocks noChangeArrowheads="1"/>
          </p:cNvSpPr>
          <p:nvPr/>
        </p:nvSpPr>
        <p:spPr bwMode="auto">
          <a:xfrm>
            <a:off x="4228930" y="611388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283610" y="5463787"/>
            <a:ext cx="0" cy="8928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128977" y="5611240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058050" y="53009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7464056" y="6110969"/>
            <a:ext cx="149210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14"/>
          <p:cNvSpPr>
            <a:spLocks noChangeArrowheads="1"/>
          </p:cNvSpPr>
          <p:nvPr/>
        </p:nvSpPr>
        <p:spPr bwMode="auto">
          <a:xfrm>
            <a:off x="7558651" y="61537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781631" y="60996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584217" y="6122761"/>
            <a:ext cx="0" cy="5422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537082" y="65414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Oval 114"/>
          <p:cNvSpPr>
            <a:spLocks noChangeArrowheads="1"/>
          </p:cNvSpPr>
          <p:nvPr/>
        </p:nvSpPr>
        <p:spPr bwMode="auto">
          <a:xfrm>
            <a:off x="4236943" y="64283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4236943" y="29832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64438" y="4139246"/>
            <a:ext cx="2721618" cy="1183678"/>
            <a:chOff x="3864438" y="4236532"/>
            <a:chExt cx="2721618" cy="1183678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405" b="80286"/>
            <a:stretch/>
          </p:blipFill>
          <p:spPr>
            <a:xfrm>
              <a:off x="4142236" y="4523493"/>
              <a:ext cx="2067178" cy="642546"/>
            </a:xfrm>
            <a:prstGeom prst="rect">
              <a:avLst/>
            </a:prstGeom>
          </p:spPr>
        </p:pic>
        <p:cxnSp>
          <p:nvCxnSpPr>
            <p:cNvPr id="159" name="직선 연결선 158"/>
            <p:cNvCxnSpPr/>
            <p:nvPr/>
          </p:nvCxnSpPr>
          <p:spPr>
            <a:xfrm>
              <a:off x="3997842" y="4751515"/>
              <a:ext cx="238169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997842" y="5006697"/>
              <a:ext cx="238169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142236" y="4325057"/>
              <a:ext cx="0" cy="109515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365520" y="4325057"/>
              <a:ext cx="0" cy="92569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896608" y="4325057"/>
              <a:ext cx="0" cy="70174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/>
            <p:cNvSpPr/>
            <p:nvPr/>
          </p:nvSpPr>
          <p:spPr>
            <a:xfrm>
              <a:off x="6244296" y="47345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003543" y="4266748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5056636" y="4745929"/>
              <a:ext cx="0" cy="509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/>
            <p:cNvSpPr/>
            <p:nvPr/>
          </p:nvSpPr>
          <p:spPr>
            <a:xfrm>
              <a:off x="4570377" y="513542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5" name="Oval 114"/>
            <p:cNvSpPr>
              <a:spLocks noChangeArrowheads="1"/>
            </p:cNvSpPr>
            <p:nvPr/>
          </p:nvSpPr>
          <p:spPr bwMode="auto">
            <a:xfrm>
              <a:off x="4290760" y="471248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69" name="Oval 114"/>
            <p:cNvSpPr>
              <a:spLocks noChangeArrowheads="1"/>
            </p:cNvSpPr>
            <p:nvPr/>
          </p:nvSpPr>
          <p:spPr bwMode="auto">
            <a:xfrm>
              <a:off x="5045672" y="471248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098354" y="423653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3997842" y="4528232"/>
              <a:ext cx="2200939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3864438" y="450234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3" name="Oval 114"/>
            <p:cNvSpPr>
              <a:spLocks noChangeArrowheads="1"/>
            </p:cNvSpPr>
            <p:nvPr/>
          </p:nvSpPr>
          <p:spPr bwMode="auto">
            <a:xfrm>
              <a:off x="4535199" y="4760901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5" name="Oval 114"/>
            <p:cNvSpPr>
              <a:spLocks noChangeArrowheads="1"/>
            </p:cNvSpPr>
            <p:nvPr/>
          </p:nvSpPr>
          <p:spPr bwMode="auto">
            <a:xfrm>
              <a:off x="5322009" y="4760901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8340858" y="26349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2" y="7992027"/>
            <a:ext cx="228977" cy="228977"/>
          </a:xfrm>
          <a:prstGeom prst="rect">
            <a:avLst/>
          </a:prstGeom>
        </p:spPr>
      </p:pic>
      <p:sp>
        <p:nvSpPr>
          <p:cNvPr id="108" name="Oval 114"/>
          <p:cNvSpPr>
            <a:spLocks noChangeArrowheads="1"/>
          </p:cNvSpPr>
          <p:nvPr/>
        </p:nvSpPr>
        <p:spPr bwMode="auto">
          <a:xfrm>
            <a:off x="6515128" y="175210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6" name="Oval 114"/>
          <p:cNvSpPr>
            <a:spLocks noChangeArrowheads="1"/>
          </p:cNvSpPr>
          <p:nvPr/>
        </p:nvSpPr>
        <p:spPr bwMode="auto">
          <a:xfrm>
            <a:off x="8146850" y="61212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98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_03</a:t>
            </a:r>
            <a:r>
              <a:rPr lang="ko-KR" altLang="en-US" sz="1000" dirty="0" smtClean="0">
                <a:latin typeface="+mn-ea"/>
              </a:rPr>
              <a:t>기획전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18708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#d2d2d2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1440x640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2042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24885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664600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40968" y="231822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672411"/>
            <a:ext cx="2246363" cy="15811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0" b="39828"/>
          <a:stretch/>
        </p:blipFill>
        <p:spPr>
          <a:xfrm>
            <a:off x="4167493" y="1002030"/>
            <a:ext cx="4863754" cy="3455581"/>
          </a:xfrm>
          <a:prstGeom prst="rect">
            <a:avLst/>
          </a:prstGeom>
        </p:spPr>
      </p:pic>
      <p:cxnSp>
        <p:nvCxnSpPr>
          <p:cNvPr id="101" name="직선 연결선 100"/>
          <p:cNvCxnSpPr/>
          <p:nvPr/>
        </p:nvCxnSpPr>
        <p:spPr>
          <a:xfrm>
            <a:off x="3898785" y="996713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898785" y="3442202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898785" y="4441662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167486" y="783975"/>
            <a:ext cx="0" cy="39388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026565" y="783975"/>
            <a:ext cx="0" cy="39388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728412" y="2112528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041590" y="383296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8716" y="3615070"/>
            <a:ext cx="199892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348716" y="3902149"/>
            <a:ext cx="199892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3898785" y="3612323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898785" y="3902149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898785" y="4189228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831637" y="41944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831637" y="390739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19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831637" y="36309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831637" y="33970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4348240" y="3625702"/>
            <a:ext cx="0" cy="10971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086818" y="44496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Oval 114"/>
          <p:cNvSpPr>
            <a:spLocks noChangeArrowheads="1"/>
          </p:cNvSpPr>
          <p:nvPr/>
        </p:nvSpPr>
        <p:spPr bwMode="auto">
          <a:xfrm>
            <a:off x="4354144" y="36070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4354144" y="397921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67486" y="996713"/>
            <a:ext cx="4874104" cy="2445489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14"/>
          <p:cNvSpPr>
            <a:spLocks noChangeArrowheads="1"/>
          </p:cNvSpPr>
          <p:nvPr/>
        </p:nvSpPr>
        <p:spPr bwMode="auto">
          <a:xfrm>
            <a:off x="6432355" y="213903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2622" y="70951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898785" y="964056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349678" y="85650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Oval 114"/>
          <p:cNvSpPr>
            <a:spLocks noChangeArrowheads="1"/>
          </p:cNvSpPr>
          <p:nvPr/>
        </p:nvSpPr>
        <p:spPr bwMode="auto">
          <a:xfrm>
            <a:off x="4186253" y="87299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5" b="32539"/>
          <a:stretch/>
        </p:blipFill>
        <p:spPr>
          <a:xfrm>
            <a:off x="3469575" y="1058253"/>
            <a:ext cx="5395208" cy="34048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8080" y="1076977"/>
            <a:ext cx="2517259" cy="2506195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34440"/>
              </p:ext>
            </p:extLst>
          </p:nvPr>
        </p:nvGraphicFramePr>
        <p:xfrm>
          <a:off x="310244" y="6415628"/>
          <a:ext cx="9367747" cy="206212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Number box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100x100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#e51c52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184x68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#333333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160x68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tag_pick.png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600x600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7053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454790" y="1065550"/>
            <a:ext cx="580616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95725" y="1087922"/>
            <a:ext cx="536523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32053" y="3586574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332053" y="3629104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332053" y="4107569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32053" y="4150099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454790" y="875272"/>
            <a:ext cx="0" cy="372938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864783" y="875272"/>
            <a:ext cx="0" cy="371849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252088" y="93847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52088" y="343712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252088" y="400065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28992" y="228881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68266" y="37242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2" name="Oval 114"/>
          <p:cNvSpPr>
            <a:spLocks noChangeArrowheads="1"/>
          </p:cNvSpPr>
          <p:nvPr/>
        </p:nvSpPr>
        <p:spPr bwMode="auto">
          <a:xfrm>
            <a:off x="5114631" y="97365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" name="Oval 114"/>
          <p:cNvSpPr>
            <a:spLocks noChangeArrowheads="1"/>
          </p:cNvSpPr>
          <p:nvPr/>
        </p:nvSpPr>
        <p:spPr bwMode="auto">
          <a:xfrm>
            <a:off x="5114631" y="34829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4" name="Oval 114"/>
          <p:cNvSpPr>
            <a:spLocks noChangeArrowheads="1"/>
          </p:cNvSpPr>
          <p:nvPr/>
        </p:nvSpPr>
        <p:spPr bwMode="auto">
          <a:xfrm>
            <a:off x="5114631" y="40464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985339" y="875272"/>
            <a:ext cx="0" cy="2707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630115" y="79162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17086" y="819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26561" y="11622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332053" y="1495504"/>
            <a:ext cx="5636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201865" y="79162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9" name="Oval 114"/>
          <p:cNvSpPr>
            <a:spLocks noChangeArrowheads="1"/>
          </p:cNvSpPr>
          <p:nvPr/>
        </p:nvSpPr>
        <p:spPr bwMode="auto">
          <a:xfrm>
            <a:off x="3571485" y="110560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886590" y="875272"/>
            <a:ext cx="0" cy="6233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332053" y="4979702"/>
            <a:ext cx="814644" cy="838200"/>
            <a:chOff x="3332053" y="4610100"/>
            <a:chExt cx="814644" cy="838200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5" r="90689" b="66224"/>
            <a:stretch/>
          </p:blipFill>
          <p:spPr>
            <a:xfrm>
              <a:off x="3468321" y="4757437"/>
              <a:ext cx="502350" cy="494322"/>
            </a:xfrm>
            <a:prstGeom prst="rect">
              <a:avLst/>
            </a:prstGeom>
          </p:spPr>
        </p:pic>
        <p:cxnSp>
          <p:nvCxnSpPr>
            <p:cNvPr id="83" name="직선 연결선 82"/>
            <p:cNvCxnSpPr/>
            <p:nvPr/>
          </p:nvCxnSpPr>
          <p:spPr>
            <a:xfrm>
              <a:off x="3332053" y="4769224"/>
              <a:ext cx="81464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332053" y="5188324"/>
              <a:ext cx="81464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468080" y="4610100"/>
              <a:ext cx="0" cy="8382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3877655" y="4610100"/>
              <a:ext cx="0" cy="8382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4"/>
            <p:cNvSpPr>
              <a:spLocks noChangeArrowheads="1"/>
            </p:cNvSpPr>
            <p:nvPr/>
          </p:nvSpPr>
          <p:spPr bwMode="auto">
            <a:xfrm>
              <a:off x="3520654" y="4843193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64375" y="4962867"/>
            <a:ext cx="3705679" cy="1484205"/>
            <a:chOff x="4764375" y="4593265"/>
            <a:chExt cx="3705679" cy="1484205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29" t="28054" b="63416"/>
            <a:stretch/>
          </p:blipFill>
          <p:spPr>
            <a:xfrm>
              <a:off x="4764375" y="4717510"/>
              <a:ext cx="3186997" cy="736991"/>
            </a:xfrm>
            <a:prstGeom prst="rect">
              <a:avLst/>
            </a:prstGeom>
          </p:spPr>
        </p:pic>
        <p:cxnSp>
          <p:nvCxnSpPr>
            <p:cNvPr id="98" name="직선 연결선 97"/>
            <p:cNvCxnSpPr/>
            <p:nvPr/>
          </p:nvCxnSpPr>
          <p:spPr>
            <a:xfrm>
              <a:off x="5075791" y="4752753"/>
              <a:ext cx="305811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326912" y="4912241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5326912" y="5199320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5326912" y="5348176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081571" y="4593265"/>
              <a:ext cx="0" cy="124400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326120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102296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155459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825310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5044852" y="555300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128294" y="468113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851848" y="493631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167567" y="5159603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310126" y="5531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76480" y="5531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2" name="Oval 114"/>
            <p:cNvSpPr>
              <a:spLocks noChangeArrowheads="1"/>
            </p:cNvSpPr>
            <p:nvPr/>
          </p:nvSpPr>
          <p:spPr bwMode="auto">
            <a:xfrm>
              <a:off x="5284752" y="492896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3" name="Oval 114"/>
            <p:cNvSpPr>
              <a:spLocks noChangeArrowheads="1"/>
            </p:cNvSpPr>
            <p:nvPr/>
          </p:nvSpPr>
          <p:spPr bwMode="auto">
            <a:xfrm>
              <a:off x="5477961" y="4941132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6" name="Oval 114"/>
            <p:cNvSpPr>
              <a:spLocks noChangeArrowheads="1"/>
            </p:cNvSpPr>
            <p:nvPr/>
          </p:nvSpPr>
          <p:spPr bwMode="auto">
            <a:xfrm>
              <a:off x="6188519" y="492896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999237" y="580047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4630115" y="222922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43" y="7676029"/>
            <a:ext cx="497848" cy="211585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>
          <a:xfrm>
            <a:off x="3332053" y="4324270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8968266" y="41160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Oval 114"/>
          <p:cNvSpPr>
            <a:spLocks noChangeArrowheads="1"/>
          </p:cNvSpPr>
          <p:nvPr/>
        </p:nvSpPr>
        <p:spPr bwMode="auto">
          <a:xfrm>
            <a:off x="6050803" y="41553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F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7674367" y="967481"/>
            <a:ext cx="1724518" cy="263106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1" t="27932" r="51876" b="41674"/>
          <a:stretch/>
        </p:blipFill>
        <p:spPr>
          <a:xfrm>
            <a:off x="8513356" y="4082490"/>
            <a:ext cx="808388" cy="26262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47" y="5468361"/>
            <a:ext cx="524127" cy="524127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8734900" y="5482422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45355"/>
              </p:ext>
            </p:extLst>
          </p:nvPr>
        </p:nvGraphicFramePr>
        <p:xfrm>
          <a:off x="231790" y="7230780"/>
          <a:ext cx="9367747" cy="121868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list_btn_menu.png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list_btn_close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/ share / like / bag.png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List_btn_like_on.png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46220"/>
              </p:ext>
            </p:extLst>
          </p:nvPr>
        </p:nvGraphicFramePr>
        <p:xfrm>
          <a:off x="9931400" y="569135"/>
          <a:ext cx="2694672" cy="182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2" t="27310" b="41558"/>
          <a:stretch/>
        </p:blipFill>
        <p:spPr>
          <a:xfrm>
            <a:off x="4024883" y="928969"/>
            <a:ext cx="2942448" cy="2690038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359349" y="1477925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59349" y="1594883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191976" y="140582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359349" y="1169581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829050" y="1020725"/>
            <a:ext cx="334792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152703" y="118254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52703" y="9486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3817088" y="988827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191976" y="82103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9349" y="1594883"/>
            <a:ext cx="2412926" cy="28420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359349" y="1880633"/>
            <a:ext cx="2412926" cy="28420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>
            <a:off x="4359349" y="1879092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359349" y="2164842"/>
            <a:ext cx="283262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6838378" y="160585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38378" y="18630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4359349" y="2345817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152701" y="21202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817088" y="3522477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817088" y="3570102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7191976" y="346898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36583" y="209317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359349" y="2755392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152703" y="240595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9349" y="2345817"/>
            <a:ext cx="650801" cy="40957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121349" y="2345818"/>
            <a:ext cx="757808" cy="175216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121349" y="2521034"/>
            <a:ext cx="1346126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5133975" y="2526792"/>
            <a:ext cx="160972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90728" y="25297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590728" y="23011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1" name="Oval 114"/>
          <p:cNvSpPr>
            <a:spLocks noChangeArrowheads="1"/>
          </p:cNvSpPr>
          <p:nvPr/>
        </p:nvSpPr>
        <p:spPr bwMode="auto">
          <a:xfrm>
            <a:off x="4207887" y="16359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2" name="Oval 114"/>
          <p:cNvSpPr>
            <a:spLocks noChangeArrowheads="1"/>
          </p:cNvSpPr>
          <p:nvPr/>
        </p:nvSpPr>
        <p:spPr bwMode="auto">
          <a:xfrm>
            <a:off x="4207887" y="242655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" name="Oval 114"/>
          <p:cNvSpPr>
            <a:spLocks noChangeArrowheads="1"/>
          </p:cNvSpPr>
          <p:nvPr/>
        </p:nvSpPr>
        <p:spPr bwMode="auto">
          <a:xfrm>
            <a:off x="5142834" y="233130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4" name="Oval 114"/>
          <p:cNvSpPr>
            <a:spLocks noChangeArrowheads="1"/>
          </p:cNvSpPr>
          <p:nvPr/>
        </p:nvSpPr>
        <p:spPr bwMode="auto">
          <a:xfrm>
            <a:off x="5142834" y="256943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5000309" y="2333625"/>
            <a:ext cx="0" cy="723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5114609" y="2333625"/>
            <a:ext cx="0" cy="723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895278" y="29869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32" r="51876" b="3774"/>
          <a:stretch/>
        </p:blipFill>
        <p:spPr>
          <a:xfrm>
            <a:off x="3025751" y="4094176"/>
            <a:ext cx="2596391" cy="2626242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1" t="27932" r="51876" b="41674"/>
          <a:stretch/>
        </p:blipFill>
        <p:spPr>
          <a:xfrm>
            <a:off x="6434184" y="4082490"/>
            <a:ext cx="808388" cy="2626242"/>
          </a:xfrm>
          <a:prstGeom prst="rect">
            <a:avLst/>
          </a:prstGeom>
        </p:spPr>
      </p:pic>
      <p:cxnSp>
        <p:nvCxnSpPr>
          <p:cNvPr id="161" name="직선 연결선 160"/>
          <p:cNvCxnSpPr/>
          <p:nvPr/>
        </p:nvCxnSpPr>
        <p:spPr>
          <a:xfrm>
            <a:off x="5043894" y="4114799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043894" y="4710222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560035" y="3997842"/>
            <a:ext cx="0" cy="28282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7178777" y="3997842"/>
            <a:ext cx="0" cy="28495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6657782" y="3997842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041633" y="3997842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5043894" y="4199859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8021315" y="4011249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666614" y="4848446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8021315" y="46598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6666614" y="5475767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8021315" y="5287157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3" name="직선 연결선 172"/>
          <p:cNvCxnSpPr/>
          <p:nvPr/>
        </p:nvCxnSpPr>
        <p:spPr>
          <a:xfrm>
            <a:off x="6666614" y="5358809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6666614" y="6103088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8021315" y="591447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6666614" y="5986130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259028" y="43195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259028" y="49681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259028" y="562739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259028" y="62440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6666614" y="6602818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6716768" y="376670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089986" y="376670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050466" y="4206515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666614" y="4206515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6666614" y="4844468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6666614" y="5482422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6666614" y="6109743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Oval 114"/>
          <p:cNvSpPr>
            <a:spLocks noChangeArrowheads="1"/>
          </p:cNvSpPr>
          <p:nvPr/>
        </p:nvSpPr>
        <p:spPr bwMode="auto">
          <a:xfrm>
            <a:off x="5057854" y="42314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9" name="Oval 114"/>
          <p:cNvSpPr>
            <a:spLocks noChangeArrowheads="1"/>
          </p:cNvSpPr>
          <p:nvPr/>
        </p:nvSpPr>
        <p:spPr bwMode="auto">
          <a:xfrm>
            <a:off x="6684636" y="42314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0" name="Oval 114"/>
          <p:cNvSpPr>
            <a:spLocks noChangeArrowheads="1"/>
          </p:cNvSpPr>
          <p:nvPr/>
        </p:nvSpPr>
        <p:spPr bwMode="auto">
          <a:xfrm>
            <a:off x="6684636" y="486939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1" name="Oval 114"/>
          <p:cNvSpPr>
            <a:spLocks noChangeArrowheads="1"/>
          </p:cNvSpPr>
          <p:nvPr/>
        </p:nvSpPr>
        <p:spPr bwMode="auto">
          <a:xfrm>
            <a:off x="6684636" y="550734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2" name="Oval 114"/>
          <p:cNvSpPr>
            <a:spLocks noChangeArrowheads="1"/>
          </p:cNvSpPr>
          <p:nvPr/>
        </p:nvSpPr>
        <p:spPr bwMode="auto">
          <a:xfrm>
            <a:off x="6684636" y="614529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6" name="Oval 114"/>
          <p:cNvSpPr>
            <a:spLocks noChangeArrowheads="1"/>
          </p:cNvSpPr>
          <p:nvPr/>
        </p:nvSpPr>
        <p:spPr bwMode="auto">
          <a:xfrm>
            <a:off x="8715454" y="54760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8" name="Oval 114"/>
          <p:cNvSpPr>
            <a:spLocks noChangeArrowheads="1"/>
          </p:cNvSpPr>
          <p:nvPr/>
        </p:nvSpPr>
        <p:spPr bwMode="auto">
          <a:xfrm>
            <a:off x="6158834" y="250593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26" y="7516529"/>
            <a:ext cx="288846" cy="28884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26" y="7834029"/>
            <a:ext cx="288846" cy="28884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26" y="7834029"/>
            <a:ext cx="288846" cy="28884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7834029"/>
            <a:ext cx="288846" cy="28884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26" y="7834029"/>
            <a:ext cx="288846" cy="288846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26" y="8176929"/>
            <a:ext cx="288846" cy="288846"/>
          </a:xfrm>
          <a:prstGeom prst="rect">
            <a:avLst/>
          </a:prstGeom>
        </p:spPr>
      </p:pic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03019"/>
              </p:ext>
            </p:extLst>
          </p:nvPr>
        </p:nvGraphicFramePr>
        <p:xfrm>
          <a:off x="9931400" y="2388703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7836338" y="2348772"/>
            <a:ext cx="1125630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7836338" y="2589563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9162729" y="23480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7836338" y="2345817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7836338" y="2164842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78895" y="21117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1646" y="3011772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있을때</a:t>
            </a:r>
            <a:endParaRPr lang="ko-KR" altLang="en-US" sz="11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099617" y="3011772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  <p:sp>
        <p:nvSpPr>
          <p:cNvPr id="140" name="Oval 114"/>
          <p:cNvSpPr>
            <a:spLocks noChangeArrowheads="1"/>
          </p:cNvSpPr>
          <p:nvPr/>
        </p:nvSpPr>
        <p:spPr bwMode="auto">
          <a:xfrm>
            <a:off x="7761829" y="24071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1" name="Oval 114"/>
          <p:cNvSpPr>
            <a:spLocks noChangeArrowheads="1"/>
          </p:cNvSpPr>
          <p:nvPr/>
        </p:nvSpPr>
        <p:spPr bwMode="auto">
          <a:xfrm>
            <a:off x="8777829" y="23436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7778931" y="1178143"/>
            <a:ext cx="124177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7797767" y="1464107"/>
            <a:ext cx="124177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8897598" y="11808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47463"/>
              </p:ext>
            </p:extLst>
          </p:nvPr>
        </p:nvGraphicFramePr>
        <p:xfrm>
          <a:off x="231790" y="7563246"/>
          <a:ext cx="9367747" cy="86310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dddddd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240x80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btn_link.png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482"/>
              </p:ext>
            </p:extLst>
          </p:nvPr>
        </p:nvGraphicFramePr>
        <p:xfrm>
          <a:off x="9931400" y="569135"/>
          <a:ext cx="2694672" cy="72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6" b="35890"/>
          <a:stretch/>
        </p:blipFill>
        <p:spPr>
          <a:xfrm>
            <a:off x="3469575" y="1058253"/>
            <a:ext cx="5395208" cy="664849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3321420" y="1693978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093906" y="130090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3321420" y="1662080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321420" y="1204880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678865" y="1275091"/>
            <a:ext cx="1998921" cy="30281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644809" y="1275091"/>
            <a:ext cx="1052623" cy="30281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8864783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469575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3577636" y="1440288"/>
            <a:ext cx="5162327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682226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423516" y="59916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612204" y="59916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8694662" y="803275"/>
            <a:ext cx="0" cy="79160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14"/>
          <p:cNvSpPr>
            <a:spLocks noChangeArrowheads="1"/>
          </p:cNvSpPr>
          <p:nvPr/>
        </p:nvSpPr>
        <p:spPr bwMode="auto">
          <a:xfrm>
            <a:off x="3644955" y="122528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735442" y="2119280"/>
            <a:ext cx="2779404" cy="1506087"/>
            <a:chOff x="3888560" y="2821364"/>
            <a:chExt cx="2779404" cy="150608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6" t="58122" r="73851" b="36537"/>
            <a:stretch/>
          </p:blipFill>
          <p:spPr>
            <a:xfrm>
              <a:off x="3888560" y="2926080"/>
              <a:ext cx="2041451" cy="1247887"/>
            </a:xfrm>
            <a:prstGeom prst="rect">
              <a:avLst/>
            </a:prstGeom>
          </p:spPr>
        </p:pic>
        <p:cxnSp>
          <p:nvCxnSpPr>
            <p:cNvPr id="108" name="직선 연결선 107"/>
            <p:cNvCxnSpPr/>
            <p:nvPr/>
          </p:nvCxnSpPr>
          <p:spPr>
            <a:xfrm>
              <a:off x="4554096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4766747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819910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5053826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752753" y="3310127"/>
              <a:ext cx="16374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752753" y="3735430"/>
              <a:ext cx="16374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326204" y="33955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664268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4" name="Oval 114"/>
            <p:cNvSpPr>
              <a:spLocks noChangeArrowheads="1"/>
            </p:cNvSpPr>
            <p:nvPr/>
          </p:nvSpPr>
          <p:spPr bwMode="auto">
            <a:xfrm>
              <a:off x="4638935" y="327109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15413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834390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25" name="Oval 114"/>
          <p:cNvSpPr>
            <a:spLocks noChangeArrowheads="1"/>
          </p:cNvSpPr>
          <p:nvPr/>
        </p:nvSpPr>
        <p:spPr bwMode="auto">
          <a:xfrm>
            <a:off x="7633931" y="129648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7652671" y="803275"/>
            <a:ext cx="0" cy="79160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8038046" y="83307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7666074" y="1566387"/>
            <a:ext cx="140349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8888651" y="12477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7666074" y="1279308"/>
            <a:ext cx="140349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13" y="8192446"/>
            <a:ext cx="598507" cy="1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6831279" y="3284771"/>
            <a:ext cx="1724518" cy="2631061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8797000" y="3284771"/>
            <a:ext cx="1724518" cy="2631061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72603" r="19855" b="3997"/>
          <a:stretch/>
        </p:blipFill>
        <p:spPr>
          <a:xfrm>
            <a:off x="8810054" y="3462077"/>
            <a:ext cx="1724518" cy="2029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38282" r="52400" b="4099"/>
          <a:stretch/>
        </p:blipFill>
        <p:spPr>
          <a:xfrm>
            <a:off x="3536653" y="967562"/>
            <a:ext cx="2339163" cy="49786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24713" y="967562"/>
            <a:ext cx="2316591" cy="2360427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3380712" y="978194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380712" y="3327989"/>
            <a:ext cx="725680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380712" y="3487477"/>
            <a:ext cx="725680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380712" y="3774556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24713" y="824540"/>
            <a:ext cx="0" cy="526791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853243" y="824540"/>
            <a:ext cx="0" cy="526791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380712" y="3944677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80712" y="4210491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380712" y="447630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380712" y="4667691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80712" y="5103626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380712" y="5220584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80712" y="526311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931355" y="2140808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236443" y="35124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75715" y="37250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36443" y="39483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36443" y="42035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36443" y="47351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236443" y="44268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75716" y="501159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75716" y="512855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3380712" y="576284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991894" y="53731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24713" y="3487477"/>
            <a:ext cx="153188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524713" y="3955309"/>
            <a:ext cx="2316591" cy="2551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524714" y="4221123"/>
            <a:ext cx="1670104" cy="26210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24714" y="4667691"/>
            <a:ext cx="708377" cy="4428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311523" y="4667691"/>
            <a:ext cx="708377" cy="20151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311523" y="4880341"/>
            <a:ext cx="1541720" cy="23020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524713" y="5411969"/>
            <a:ext cx="2328529" cy="22296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114"/>
          <p:cNvSpPr>
            <a:spLocks noChangeArrowheads="1"/>
          </p:cNvSpPr>
          <p:nvPr/>
        </p:nvSpPr>
        <p:spPr bwMode="auto">
          <a:xfrm>
            <a:off x="3560704" y="517234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3624204" y="113374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51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_01</a:t>
            </a:r>
            <a:r>
              <a:rPr lang="ko-KR" altLang="en-US" sz="1000" dirty="0" smtClean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_03</a:t>
            </a:r>
            <a:r>
              <a:rPr lang="ko-KR" altLang="en-US" sz="1000" dirty="0" smtClean="0">
                <a:latin typeface="+mn-ea"/>
              </a:rPr>
              <a:t>바둑판형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88382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628x628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06390"/>
              </p:ext>
            </p:extLst>
          </p:nvPr>
        </p:nvGraphicFramePr>
        <p:xfrm>
          <a:off x="9931400" y="569135"/>
          <a:ext cx="2694672" cy="205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4316818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18878" y="317308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2245571"/>
            <a:ext cx="2246363" cy="198519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333670" y="2228125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484873" y="2228125"/>
            <a:ext cx="0" cy="242893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12463" y="2228125"/>
            <a:ext cx="0" cy="242893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386552" y="46616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27943" y="2232837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2663" y="507631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48130" y="2232837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471072" y="507631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4385" y="46616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21437" y="46616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sp>
        <p:nvSpPr>
          <p:cNvPr id="89" name="Oval 114"/>
          <p:cNvSpPr>
            <a:spLocks noChangeArrowheads="1"/>
          </p:cNvSpPr>
          <p:nvPr/>
        </p:nvSpPr>
        <p:spPr bwMode="auto">
          <a:xfrm>
            <a:off x="3542521" y="39435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0" name="Oval 114"/>
          <p:cNvSpPr>
            <a:spLocks noChangeArrowheads="1"/>
          </p:cNvSpPr>
          <p:nvPr/>
        </p:nvSpPr>
        <p:spPr bwMode="auto">
          <a:xfrm>
            <a:off x="3542521" y="47055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1" name="Oval 114"/>
          <p:cNvSpPr>
            <a:spLocks noChangeArrowheads="1"/>
          </p:cNvSpPr>
          <p:nvPr/>
        </p:nvSpPr>
        <p:spPr bwMode="auto">
          <a:xfrm>
            <a:off x="4291821" y="46674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" name="Oval 114"/>
          <p:cNvSpPr>
            <a:spLocks noChangeArrowheads="1"/>
          </p:cNvSpPr>
          <p:nvPr/>
        </p:nvSpPr>
        <p:spPr bwMode="auto">
          <a:xfrm>
            <a:off x="4304521" y="49214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" name="Oval 114"/>
          <p:cNvSpPr>
            <a:spLocks noChangeArrowheads="1"/>
          </p:cNvSpPr>
          <p:nvPr/>
        </p:nvSpPr>
        <p:spPr bwMode="auto">
          <a:xfrm>
            <a:off x="5382816" y="48590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" name="Oval 114"/>
          <p:cNvSpPr>
            <a:spLocks noChangeArrowheads="1"/>
          </p:cNvSpPr>
          <p:nvPr/>
        </p:nvSpPr>
        <p:spPr bwMode="auto">
          <a:xfrm>
            <a:off x="3566716" y="54305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53585" y="6484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80343"/>
              </p:ext>
            </p:extLst>
          </p:nvPr>
        </p:nvGraphicFramePr>
        <p:xfrm>
          <a:off x="9931400" y="2704193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6" name="직선 연결선 105"/>
          <p:cNvCxnSpPr/>
          <p:nvPr/>
        </p:nvCxnSpPr>
        <p:spPr>
          <a:xfrm>
            <a:off x="354936" y="423076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17183" y="41370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4358333" y="4875757"/>
            <a:ext cx="160972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815086" y="48787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15086" y="4650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993250" y="4666062"/>
            <a:ext cx="1125630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6993250" y="4906853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319641" y="46653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6993250" y="4663107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993250" y="4482132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8335807" y="44289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56529" y="6271777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  <p:sp>
        <p:nvSpPr>
          <p:cNvPr id="126" name="Oval 114"/>
          <p:cNvSpPr>
            <a:spLocks noChangeArrowheads="1"/>
          </p:cNvSpPr>
          <p:nvPr/>
        </p:nvSpPr>
        <p:spPr bwMode="auto">
          <a:xfrm>
            <a:off x="6918741" y="47244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7" name="Oval 114"/>
          <p:cNvSpPr>
            <a:spLocks noChangeArrowheads="1"/>
          </p:cNvSpPr>
          <p:nvPr/>
        </p:nvSpPr>
        <p:spPr bwMode="auto">
          <a:xfrm>
            <a:off x="7934741" y="46609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04862" y="6163287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있을때</a:t>
            </a:r>
            <a:endParaRPr lang="ko-KR" altLang="en-US" sz="11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0723289" y="32572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952959" y="3497074"/>
            <a:ext cx="1594667" cy="2551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140757" y="6271777"/>
            <a:ext cx="922047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태그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31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11780</TotalTime>
  <Words>1848</Words>
  <Application>Microsoft Office PowerPoint</Application>
  <PresentationFormat>사용자 지정</PresentationFormat>
  <Paragraphs>1251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Gill Sans</vt:lpstr>
      <vt:lpstr>굴림</vt:lpstr>
      <vt:lpstr>돋움</vt:lpstr>
      <vt:lpstr>맑은 고딕</vt:lpstr>
      <vt:lpstr>Arial</vt:lpstr>
      <vt:lpstr>Calibri</vt:lpstr>
      <vt:lpstr>Calibri Light</vt:lpstr>
      <vt:lpstr>Tahoma</vt:lpstr>
      <vt:lpstr>Times New Roman</vt:lpstr>
      <vt:lpstr>Wingdings</vt:lpstr>
      <vt:lpstr>Wingdings 3</vt:lpstr>
      <vt:lpstr>Office 테마</vt:lpstr>
      <vt:lpstr>Image</vt:lpstr>
      <vt:lpstr>PowerPoint 프레젠테이션</vt:lpstr>
      <vt:lpstr>History</vt:lpstr>
      <vt:lpstr>Guideline instructions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Office</dc:title>
  <dc:creator>Frog</dc:creator>
  <cp:lastModifiedBy>이준해</cp:lastModifiedBy>
  <cp:revision>1421</cp:revision>
  <dcterms:created xsi:type="dcterms:W3CDTF">2014-11-14T04:52:40Z</dcterms:created>
  <dcterms:modified xsi:type="dcterms:W3CDTF">2016-11-08T04:39:06Z</dcterms:modified>
</cp:coreProperties>
</file>