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4"/>
  </p:notesMasterIdLst>
  <p:sldIdLst>
    <p:sldId id="256" r:id="rId2"/>
    <p:sldId id="257" r:id="rId3"/>
    <p:sldId id="258" r:id="rId4"/>
    <p:sldId id="351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</p:sldIdLst>
  <p:sldSz cx="12599988" cy="8640763"/>
  <p:notesSz cx="6858000" cy="9144000"/>
  <p:defaultTextStyle>
    <a:defPPr>
      <a:defRPr lang="ko-KR"/>
    </a:defPPr>
    <a:lvl1pPr marL="0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1pPr>
    <a:lvl2pPr marL="681110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2pPr>
    <a:lvl3pPr marL="1362220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3pPr>
    <a:lvl4pPr marL="2043333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4pPr>
    <a:lvl5pPr marL="2724443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5pPr>
    <a:lvl6pPr marL="3405553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6pPr>
    <a:lvl7pPr marL="4086663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7pPr>
    <a:lvl8pPr marL="4767773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8pPr>
    <a:lvl9pPr marL="5448883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56BF6F-4EE2-488E-AAE8-14BD6A27AA0A}">
          <p14:sldIdLst>
            <p14:sldId id="256"/>
            <p14:sldId id="257"/>
          </p14:sldIdLst>
        </p14:section>
        <p14:section name="Common Rules" id="{33F471CD-C087-4284-B8DF-739B8FA646CA}">
          <p14:sldIdLst>
            <p14:sldId id="258"/>
            <p14:sldId id="351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744" userDrawn="1">
          <p15:clr>
            <a:srgbClr val="A4A3A4"/>
          </p15:clr>
        </p15:guide>
        <p15:guide id="2" pos="3969" userDrawn="1">
          <p15:clr>
            <a:srgbClr val="A4A3A4"/>
          </p15:clr>
        </p15:guide>
        <p15:guide id="3" pos="952" userDrawn="1">
          <p15:clr>
            <a:srgbClr val="A4A3A4"/>
          </p15:clr>
        </p15:guide>
        <p15:guide id="4" orient="horz" pos="6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ius Jenius" initials="J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94B"/>
    <a:srgbClr val="FF00FF"/>
    <a:srgbClr val="FFD966"/>
    <a:srgbClr val="1ABFB6"/>
    <a:srgbClr val="0A534F"/>
    <a:srgbClr val="CCCCCC"/>
    <a:srgbClr val="F78445"/>
    <a:srgbClr val="D80000"/>
    <a:srgbClr val="36BFCF"/>
    <a:srgbClr val="FF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72" y="72"/>
      </p:cViewPr>
      <p:guideLst>
        <p:guide orient="horz" pos="2744"/>
        <p:guide pos="3969"/>
        <p:guide pos="952"/>
        <p:guide orient="horz" pos="6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4789A-1012-4529-B9CB-0C9ABD2BC499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685800"/>
            <a:ext cx="4997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88F2B-00A5-4630-9F85-785E58690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026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1414125"/>
            <a:ext cx="10709990" cy="3008266"/>
          </a:xfrm>
        </p:spPr>
        <p:txBody>
          <a:bodyPr anchor="b"/>
          <a:lstStyle>
            <a:lvl1pPr algn="ctr">
              <a:defRPr sz="756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4538401"/>
            <a:ext cx="9449991" cy="2086184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72" indent="0" algn="ctr">
              <a:buNone/>
              <a:defRPr sz="2520"/>
            </a:lvl2pPr>
            <a:lvl3pPr marL="1152144" indent="0" algn="ctr">
              <a:buNone/>
              <a:defRPr sz="2268"/>
            </a:lvl3pPr>
            <a:lvl4pPr marL="1728216" indent="0" algn="ctr">
              <a:buNone/>
              <a:defRPr sz="2016"/>
            </a:lvl4pPr>
            <a:lvl5pPr marL="2304288" indent="0" algn="ctr">
              <a:buNone/>
              <a:defRPr sz="2016"/>
            </a:lvl5pPr>
            <a:lvl6pPr marL="2880360" indent="0" algn="ctr">
              <a:buNone/>
              <a:defRPr sz="2016"/>
            </a:lvl6pPr>
            <a:lvl7pPr marL="3456432" indent="0" algn="ctr">
              <a:buNone/>
              <a:defRPr sz="2016"/>
            </a:lvl7pPr>
            <a:lvl8pPr marL="4032504" indent="0" algn="ctr">
              <a:buNone/>
              <a:defRPr sz="2016"/>
            </a:lvl8pPr>
            <a:lvl9pPr marL="4608576" indent="0" algn="ctr">
              <a:buNone/>
              <a:defRPr sz="2016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16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91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460041"/>
            <a:ext cx="2716872" cy="732264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460041"/>
            <a:ext cx="7993117" cy="732264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10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10226858" y="419869"/>
            <a:ext cx="1751775" cy="387771"/>
            <a:chOff x="7939236" y="333241"/>
            <a:chExt cx="1377230" cy="307766"/>
          </a:xfrm>
        </p:grpSpPr>
        <p:sp>
          <p:nvSpPr>
            <p:cNvPr id="8" name="Text Box 43"/>
            <p:cNvSpPr txBox="1">
              <a:spLocks noChangeArrowheads="1"/>
            </p:cNvSpPr>
            <p:nvPr/>
          </p:nvSpPr>
          <p:spPr bwMode="auto">
            <a:xfrm>
              <a:off x="8222044" y="364990"/>
              <a:ext cx="811612" cy="2442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45715" rIns="0" bIns="45715">
              <a:spAutoFit/>
            </a:bodyPr>
            <a:lstStyle>
              <a:lvl1pPr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ko-KR" sz="1400" b="1" i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  <a:sym typeface="Wingdings 3" pitchFamily="18" charset="2"/>
                </a:rPr>
                <a:t>Confidential</a:t>
              </a:r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7939236" y="333241"/>
              <a:ext cx="1377230" cy="307766"/>
            </a:xfrm>
            <a:prstGeom prst="rect">
              <a:avLst/>
            </a:prstGeom>
            <a:noFill/>
            <a:ln w="19050" cap="sq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82"/>
            </a:p>
          </p:txBody>
        </p:sp>
      </p:grpSp>
      <p:sp>
        <p:nvSpPr>
          <p:cNvPr id="10" name="직사각형 9"/>
          <p:cNvSpPr/>
          <p:nvPr userDrawn="1"/>
        </p:nvSpPr>
        <p:spPr>
          <a:xfrm>
            <a:off x="0" y="0"/>
            <a:ext cx="12599988" cy="1188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21924" y="7980275"/>
            <a:ext cx="7558919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45715" rIns="91429" bIns="45715" anchor="ctr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75A4DD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kumimoji="1" lang="en-US" altLang="ko-KR" sz="800" kern="12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 pitchFamily="50" charset="-127"/>
                <a:cs typeface="+mn-cs"/>
                <a:sym typeface="Helvetica 75 Bold"/>
              </a:rPr>
              <a:t>COPYRIGHT © </a:t>
            </a:r>
            <a:r>
              <a:rPr kumimoji="1" lang="en-US" altLang="ko-KR" sz="800" kern="1200" baseline="0" dirty="0" err="1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 pitchFamily="50" charset="-127"/>
                <a:cs typeface="+mn-cs"/>
                <a:sym typeface="Helvetica 75 Bold"/>
              </a:rPr>
              <a:t>FineNuts</a:t>
            </a:r>
            <a:r>
              <a:rPr kumimoji="1" lang="en-US" altLang="ko-KR" sz="800" kern="12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 pitchFamily="50" charset="-127"/>
                <a:cs typeface="+mn-cs"/>
                <a:sym typeface="Helvetica 75 Bold"/>
              </a:rPr>
              <a:t> CO.       ALL RIGHTS RESERVED</a:t>
            </a:r>
          </a:p>
          <a:p>
            <a:pPr marL="0" marR="0" lvl="0" indent="0" algn="l" defTabSz="136222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kern="12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 pitchFamily="50" charset="-127"/>
                <a:cs typeface="+mn-cs"/>
              </a:rPr>
              <a:t>783-17, </a:t>
            </a:r>
            <a:r>
              <a:rPr kumimoji="1" lang="en-US" altLang="ko-KR" sz="800" kern="1200" baseline="0" dirty="0" err="1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 pitchFamily="50" charset="-127"/>
                <a:cs typeface="+mn-cs"/>
              </a:rPr>
              <a:t>Bangbae</a:t>
            </a:r>
            <a:r>
              <a:rPr kumimoji="1" lang="en-US" altLang="ko-KR" sz="800" kern="12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 pitchFamily="50" charset="-127"/>
                <a:cs typeface="+mn-cs"/>
              </a:rPr>
              <a:t>-dong, </a:t>
            </a:r>
            <a:r>
              <a:rPr kumimoji="1" lang="en-US" altLang="ko-KR" sz="800" kern="1200" baseline="0" dirty="0" err="1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 pitchFamily="50" charset="-127"/>
                <a:cs typeface="+mn-cs"/>
              </a:rPr>
              <a:t>Seocho-gu</a:t>
            </a:r>
            <a:r>
              <a:rPr kumimoji="1" lang="en-US" altLang="ko-KR" sz="800" kern="12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 pitchFamily="50" charset="-127"/>
                <a:cs typeface="+mn-cs"/>
              </a:rPr>
              <a:t>, Seoul, Korea 06559                    Tel  02-6959-2510     FAX 02-6959-6951  </a:t>
            </a:r>
            <a:endParaRPr kumimoji="1" lang="ko-KR" altLang="en-US" sz="800" kern="1200" baseline="0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 pitchFamily="50" charset="-127"/>
              <a:cs typeface="+mn-cs"/>
            </a:endParaRPr>
          </a:p>
        </p:txBody>
      </p:sp>
      <p:sp>
        <p:nvSpPr>
          <p:cNvPr id="12" name="제목 7"/>
          <p:cNvSpPr txBox="1">
            <a:spLocks/>
          </p:cNvSpPr>
          <p:nvPr userDrawn="1"/>
        </p:nvSpPr>
        <p:spPr>
          <a:xfrm>
            <a:off x="635396" y="2330328"/>
            <a:ext cx="11313138" cy="874089"/>
          </a:xfrm>
          <a:prstGeom prst="rect">
            <a:avLst/>
          </a:prstGeom>
        </p:spPr>
        <p:txBody>
          <a:bodyPr/>
          <a:lstStyle/>
          <a:p>
            <a:pPr lvl="0" algn="r">
              <a:lnSpc>
                <a:spcPct val="120000"/>
              </a:lnSpc>
              <a:defRPr/>
            </a:pPr>
            <a:r>
              <a:rPr kumimoji="0" lang="en-US" altLang="ko-KR" sz="4400" b="1" kern="1200" baseline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AK PLAZA</a:t>
            </a:r>
          </a:p>
          <a:p>
            <a:pPr lvl="0" algn="r">
              <a:lnSpc>
                <a:spcPct val="120000"/>
              </a:lnSpc>
              <a:defRPr/>
            </a:pPr>
            <a:r>
              <a:rPr kumimoji="0" lang="en-US" altLang="ko-KR" sz="2400" b="1" kern="1200" baseline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GUI General Guide</a:t>
            </a:r>
            <a:endParaRPr kumimoji="0" lang="ko-KR" altLang="en-US" sz="2400" b="1" kern="1200" noProof="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13" name="제목 17"/>
          <p:cNvSpPr>
            <a:spLocks noGrp="1"/>
          </p:cNvSpPr>
          <p:nvPr>
            <p:ph type="title"/>
          </p:nvPr>
        </p:nvSpPr>
        <p:spPr>
          <a:xfrm>
            <a:off x="621923" y="4432143"/>
            <a:ext cx="7298976" cy="888881"/>
          </a:xfrm>
          <a:prstGeom prst="rect">
            <a:avLst/>
          </a:prstGeom>
        </p:spPr>
        <p:txBody>
          <a:bodyPr wrap="none" lIns="0" anchor="ctr"/>
          <a:lstStyle>
            <a:lvl1pPr algn="l">
              <a:defRPr sz="2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aphicFrame>
        <p:nvGraphicFramePr>
          <p:cNvPr id="14" name="Group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79543572"/>
              </p:ext>
            </p:extLst>
          </p:nvPr>
        </p:nvGraphicFramePr>
        <p:xfrm>
          <a:off x="8333907" y="6830720"/>
          <a:ext cx="3644726" cy="1657249"/>
        </p:xfrm>
        <a:graphic>
          <a:graphicData uri="http://schemas.openxmlformats.org/drawingml/2006/table">
            <a:tbl>
              <a:tblPr/>
              <a:tblGrid>
                <a:gridCol w="989612"/>
                <a:gridCol w="2655114"/>
              </a:tblGrid>
              <a:tr h="287082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 성 일 자 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84" marR="45784" marT="22677" marB="22677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84" marR="45784" marT="22677" marB="2267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383"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   성   자 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84" marR="45784" marT="22677" marB="22677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5784" marR="45784" marT="22677" marB="2267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558"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   토   자 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84" marR="45784" marT="22677" marB="22677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5784" marR="45784" marT="22677" marB="2267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908"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승   인   자 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84" marR="45784" marT="22677" marB="22677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5784" marR="45784" marT="22677" marB="2267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159"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문서관리자 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84" marR="45784" marT="22677" marB="22677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5784" marR="45784" marT="22677" marB="2267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159"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</a:t>
                      </a: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전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84" marR="45784" marT="22677" marB="22677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5784" marR="45784" marT="22677" marB="2267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Rectangle 40"/>
          <p:cNvSpPr>
            <a:spLocks noChangeArrowheads="1"/>
          </p:cNvSpPr>
          <p:nvPr userDrawn="1"/>
        </p:nvSpPr>
        <p:spPr bwMode="auto">
          <a:xfrm>
            <a:off x="621924" y="5627482"/>
            <a:ext cx="7558919" cy="507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45715" rIns="91429" bIns="45715" anchor="ctr">
            <a:spAutoFit/>
          </a:bodyPr>
          <a:lstStyle/>
          <a:p>
            <a:pPr lvl="0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본 문서의 저작권은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Fin</a:t>
            </a:r>
            <a:r>
              <a:rPr lang="en-US" altLang="ko-KR" sz="900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eNuts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 소유이므로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사전 허가 없이 무단전재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복사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유출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유포한 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sym typeface="Wingdings 3" pitchFamily="18" charset="2"/>
            </a:endParaRPr>
          </a:p>
          <a:p>
            <a:pPr lvl="0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자는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이로 인하여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발생한 당사의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모든 불이익에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대하여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금전적 손해배상은 물론 관계법령에 의한 민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.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형사상의 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sym typeface="Wingdings 3" pitchFamily="18" charset="2"/>
            </a:endParaRPr>
          </a:p>
          <a:p>
            <a:pPr lvl="0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처벌을 감수하여야 합니다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. 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sym typeface="Wingdings 3" pitchFamily="18" charset="2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621925" y="5461215"/>
            <a:ext cx="1135614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그림 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5821"/>
          <a:stretch>
            <a:fillRect/>
          </a:stretch>
        </p:blipFill>
        <p:spPr bwMode="auto">
          <a:xfrm>
            <a:off x="556993" y="7558492"/>
            <a:ext cx="1247883" cy="350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721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600181" y="66071"/>
            <a:ext cx="6311131" cy="1289868"/>
          </a:xfrm>
          <a:prstGeom prst="rect">
            <a:avLst/>
          </a:prstGeom>
          <a:noFill/>
        </p:spPr>
        <p:txBody>
          <a:bodyPr wrap="none" lIns="0" rIns="0" rtlCol="0" anchor="t">
            <a:noAutofit/>
          </a:bodyPr>
          <a:lstStyle>
            <a:lvl1pPr>
              <a:defRPr lang="ko-KR" altLang="en-US" sz="28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</a:lstStyle>
          <a:p>
            <a:pPr lvl="0" defTabSz="957322">
              <a:lnSpc>
                <a:spcPts val="2000"/>
              </a:lnSpc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621924" y="3"/>
            <a:ext cx="2380797" cy="733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lvl="0" algn="ctr"/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073066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600181" y="66071"/>
            <a:ext cx="6311131" cy="1289868"/>
          </a:xfrm>
          <a:prstGeom prst="rect">
            <a:avLst/>
          </a:prstGeom>
          <a:noFill/>
        </p:spPr>
        <p:txBody>
          <a:bodyPr wrap="none" lIns="0" rIns="0" rtlCol="0" anchor="t">
            <a:noAutofit/>
          </a:bodyPr>
          <a:lstStyle>
            <a:lvl1pPr>
              <a:defRPr lang="ko-KR" altLang="en-US" sz="28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</a:lstStyle>
          <a:p>
            <a:pPr lvl="0" defTabSz="957322">
              <a:lnSpc>
                <a:spcPts val="2000"/>
              </a:lnSpc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621924" y="3"/>
            <a:ext cx="2380797" cy="733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lvl="0" algn="ctr"/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571292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88"/>
          <p:cNvGraphicFramePr>
            <a:graphicFrameLocks noGrp="1"/>
          </p:cNvGraphicFramePr>
          <p:nvPr userDrawn="1"/>
        </p:nvGraphicFramePr>
        <p:xfrm>
          <a:off x="121538" y="574675"/>
          <a:ext cx="9723016" cy="7981950"/>
        </p:xfrm>
        <a:graphic>
          <a:graphicData uri="http://schemas.openxmlformats.org/drawingml/2006/table">
            <a:tbl>
              <a:tblPr/>
              <a:tblGrid>
                <a:gridCol w="9723016"/>
              </a:tblGrid>
              <a:tr h="7981950">
                <a:tc>
                  <a:txBody>
                    <a:bodyPr/>
                    <a:lstStyle>
                      <a:lvl1pPr marL="0" algn="l" defTabSz="1152525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576263" algn="l" defTabSz="1152525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1152525" algn="l" defTabSz="1152525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728788" algn="l" defTabSz="1152525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2303463" algn="l" defTabSz="1152525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7606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32178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6750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41322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l" defTabSz="1152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0008" marR="1000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174"/>
          <p:cNvGraphicFramePr>
            <a:graphicFrameLocks noGrp="1"/>
          </p:cNvGraphicFramePr>
          <p:nvPr userDrawn="1">
            <p:extLst/>
          </p:nvPr>
        </p:nvGraphicFramePr>
        <p:xfrm>
          <a:off x="104176" y="144464"/>
          <a:ext cx="12339550" cy="360363"/>
        </p:xfrm>
        <a:graphic>
          <a:graphicData uri="http://schemas.openxmlformats.org/drawingml/2006/table">
            <a:tbl>
              <a:tblPr/>
              <a:tblGrid>
                <a:gridCol w="604216"/>
                <a:gridCol w="4962210"/>
                <a:gridCol w="673666"/>
                <a:gridCol w="4505456"/>
                <a:gridCol w="534927"/>
                <a:gridCol w="1059075"/>
              </a:tblGrid>
              <a:tr h="360363"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</a:p>
                  </a:txBody>
                  <a:tcPr marL="75006" marR="75006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l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5006" marR="75006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75006" marR="75006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5006" marR="75006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</a:t>
                      </a:r>
                    </a:p>
                  </a:txBody>
                  <a:tcPr marL="75006" marR="75006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5006" marR="75006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1682801" y="215323"/>
            <a:ext cx="3289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8F63A3B-78C7-47BE-AE5E-E10140E04643}" type="slidenum">
              <a:rPr lang="en-US" altLang="ko-KR" sz="900" smtClean="0"/>
              <a:pPr/>
              <a:t>‹#›</a:t>
            </a:fld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59143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4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2154193"/>
            <a:ext cx="10867490" cy="3594317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5782513"/>
            <a:ext cx="10867490" cy="1890166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72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144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21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28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36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432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50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57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22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2300203"/>
            <a:ext cx="5354995" cy="548248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2300203"/>
            <a:ext cx="5354995" cy="548248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5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460043"/>
            <a:ext cx="10867490" cy="167014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2118188"/>
            <a:ext cx="5330385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3156278"/>
            <a:ext cx="5330385" cy="46424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2118188"/>
            <a:ext cx="5356636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3156278"/>
            <a:ext cx="5356636" cy="46424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76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41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32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576051"/>
            <a:ext cx="4063824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244112"/>
            <a:ext cx="6378744" cy="614054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2592229"/>
            <a:ext cx="4063824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249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576051"/>
            <a:ext cx="4063824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244112"/>
            <a:ext cx="6378744" cy="614054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72" indent="0">
              <a:buNone/>
              <a:defRPr sz="3528"/>
            </a:lvl2pPr>
            <a:lvl3pPr marL="1152144" indent="0">
              <a:buNone/>
              <a:defRPr sz="3024"/>
            </a:lvl3pPr>
            <a:lvl4pPr marL="1728216" indent="0">
              <a:buNone/>
              <a:defRPr sz="2520"/>
            </a:lvl4pPr>
            <a:lvl5pPr marL="2304288" indent="0">
              <a:buNone/>
              <a:defRPr sz="2520"/>
            </a:lvl5pPr>
            <a:lvl6pPr marL="2880360" indent="0">
              <a:buNone/>
              <a:defRPr sz="2520"/>
            </a:lvl6pPr>
            <a:lvl7pPr marL="3456432" indent="0">
              <a:buNone/>
              <a:defRPr sz="2520"/>
            </a:lvl7pPr>
            <a:lvl8pPr marL="4032504" indent="0">
              <a:buNone/>
              <a:defRPr sz="2520"/>
            </a:lvl8pPr>
            <a:lvl9pPr marL="4608576" indent="0">
              <a:buNone/>
              <a:defRPr sz="252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2592229"/>
            <a:ext cx="4063824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72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460043"/>
            <a:ext cx="10867490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2300203"/>
            <a:ext cx="10867490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8008709"/>
            <a:ext cx="283499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B33A9-EAFF-41A8-91D2-D66EA15DC73E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8008709"/>
            <a:ext cx="4252496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8008709"/>
            <a:ext cx="283499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5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2" r:id="rId14"/>
    <p:sldLayoutId id="2147483715" r:id="rId15"/>
  </p:sldLayoutIdLst>
  <p:txStyles>
    <p:titleStyle>
      <a:lvl1pPr algn="l" defTabSz="1152144" rtl="0" eaLnBrk="1" latinLnBrk="1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1152144" rtl="0" eaLnBrk="1" latinLnBrk="1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108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______1.ppt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g"/><Relationship Id="rId3" Type="http://schemas.openxmlformats.org/officeDocument/2006/relationships/image" Target="../media/image36.jpg"/><Relationship Id="rId7" Type="http://schemas.openxmlformats.org/officeDocument/2006/relationships/image" Target="../media/image40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10" Type="http://schemas.openxmlformats.org/officeDocument/2006/relationships/image" Target="../media/image17.jpg"/><Relationship Id="rId4" Type="http://schemas.openxmlformats.org/officeDocument/2006/relationships/image" Target="../media/image10.png"/><Relationship Id="rId9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jpg"/><Relationship Id="rId7" Type="http://schemas.openxmlformats.org/officeDocument/2006/relationships/image" Target="../media/image26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04601" y="6851101"/>
            <a:ext cx="1790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2016.09.13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04602" y="7136234"/>
            <a:ext cx="20410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이준해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04601" y="8257102"/>
            <a:ext cx="1790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0.0.1</a:t>
            </a:r>
          </a:p>
        </p:txBody>
      </p:sp>
      <p:graphicFrame>
        <p:nvGraphicFramePr>
          <p:cNvPr id="2" name="개체 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742377"/>
              </p:ext>
            </p:extLst>
          </p:nvPr>
        </p:nvGraphicFramePr>
        <p:xfrm>
          <a:off x="92075" y="92075"/>
          <a:ext cx="6296025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프레젠테이션" r:id="rId3" imgW="6295887" imgH="4314785" progId="PowerPoint.Show.12">
                  <p:embed/>
                </p:oleObj>
              </mc:Choice>
              <mc:Fallback>
                <p:oleObj name="프레젠테이션" r:id="rId3" imgW="6295887" imgH="4314785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6296025" cy="431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407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>
                <a:latin typeface="+mn-ea"/>
              </a:rPr>
              <a:t>13</a:t>
            </a:r>
            <a:r>
              <a:rPr lang="ko-KR" altLang="en-US" sz="1000" dirty="0" err="1">
                <a:latin typeface="+mn-ea"/>
              </a:rPr>
              <a:t>알림보관함</a:t>
            </a:r>
            <a:r>
              <a:rPr lang="en-US" altLang="ko-KR" sz="1000" dirty="0">
                <a:latin typeface="+mn-ea"/>
              </a:rPr>
              <a:t>_01</a:t>
            </a:r>
            <a:r>
              <a:rPr lang="ko-KR" altLang="en-US" sz="1000" dirty="0">
                <a:latin typeface="+mn-ea"/>
              </a:rPr>
              <a:t>리스트</a:t>
            </a:r>
            <a:r>
              <a:rPr lang="en-US" altLang="ko-KR" sz="1000" dirty="0" smtClean="0">
                <a:latin typeface="+mn-ea"/>
              </a:rPr>
              <a:t>.</a:t>
            </a:r>
            <a:r>
              <a:rPr lang="en-US" altLang="ko-KR" sz="1000" dirty="0">
                <a:latin typeface="+mn-ea"/>
              </a:rPr>
              <a:t>psd</a:t>
            </a: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777909"/>
              </p:ext>
            </p:extLst>
          </p:nvPr>
        </p:nvGraphicFramePr>
        <p:xfrm>
          <a:off x="368395" y="7264924"/>
          <a:ext cx="9367747" cy="1109859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1733272"/>
                <a:gridCol w="2264681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icon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180x184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icon_noalarm.png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Center/Middle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489990"/>
              </p:ext>
            </p:extLst>
          </p:nvPr>
        </p:nvGraphicFramePr>
        <p:xfrm>
          <a:off x="9931400" y="569135"/>
          <a:ext cx="269467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(</a:t>
                      </a:r>
                      <a:r>
                        <a:rPr kumimoji="1" lang="en-US" altLang="ko-KR" sz="9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sp</a:t>
                      </a: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)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#DDD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Center/Middle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28" y="913919"/>
            <a:ext cx="2663718" cy="4728099"/>
          </a:xfrm>
          <a:prstGeom prst="rect">
            <a:avLst/>
          </a:prstGeom>
        </p:spPr>
      </p:pic>
      <p:cxnSp>
        <p:nvCxnSpPr>
          <p:cNvPr id="35" name="직선 연결선 34"/>
          <p:cNvCxnSpPr/>
          <p:nvPr/>
        </p:nvCxnSpPr>
        <p:spPr>
          <a:xfrm>
            <a:off x="454879" y="913919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54879" y="1292731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95081" y="757093"/>
            <a:ext cx="0" cy="51840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70301" y="757093"/>
            <a:ext cx="0" cy="51840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09437" y="757093"/>
            <a:ext cx="0" cy="51840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133736" y="757093"/>
            <a:ext cx="0" cy="51840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89452" y="5776432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058419" y="5776432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703005" y="577643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>
                <a:solidFill>
                  <a:srgbClr val="000000"/>
                </a:solidFill>
              </a:rPr>
              <a:t>330</a:t>
            </a:r>
          </a:p>
        </p:txBody>
      </p:sp>
      <p:cxnSp>
        <p:nvCxnSpPr>
          <p:cNvPr id="99" name="직선 연결선 98"/>
          <p:cNvCxnSpPr/>
          <p:nvPr/>
        </p:nvCxnSpPr>
        <p:spPr>
          <a:xfrm>
            <a:off x="454879" y="1273877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454879" y="1526619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454879" y="4869385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3333167" y="1011271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333168" y="131620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485062" y="1182860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1851888" y="643441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96728" y="1551423"/>
            <a:ext cx="2673573" cy="331796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74" name="직선 연결선 73"/>
          <p:cNvCxnSpPr/>
          <p:nvPr/>
        </p:nvCxnSpPr>
        <p:spPr>
          <a:xfrm>
            <a:off x="454879" y="5641849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454879" y="1551423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3485062" y="1409691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350347" y="2979703"/>
            <a:ext cx="6399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FF0000"/>
                </a:solidFill>
              </a:rPr>
              <a:t>Middle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3397718" y="1582572"/>
            <a:ext cx="0" cy="327618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065" y="1977231"/>
            <a:ext cx="2762250" cy="1562100"/>
          </a:xfrm>
          <a:prstGeom prst="rect">
            <a:avLst/>
          </a:prstGeom>
        </p:spPr>
      </p:pic>
      <p:cxnSp>
        <p:nvCxnSpPr>
          <p:cNvPr id="80" name="직선 연결선 79"/>
          <p:cNvCxnSpPr/>
          <p:nvPr/>
        </p:nvCxnSpPr>
        <p:spPr>
          <a:xfrm>
            <a:off x="5233475" y="1977231"/>
            <a:ext cx="3507413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5233476" y="2842012"/>
            <a:ext cx="3340013" cy="353790"/>
            <a:chOff x="5233475" y="2842012"/>
            <a:chExt cx="3507413" cy="353790"/>
          </a:xfrm>
        </p:grpSpPr>
        <p:cxnSp>
          <p:nvCxnSpPr>
            <p:cNvPr id="82" name="직선 연결선 81"/>
            <p:cNvCxnSpPr/>
            <p:nvPr/>
          </p:nvCxnSpPr>
          <p:spPr>
            <a:xfrm>
              <a:off x="5233475" y="2842012"/>
              <a:ext cx="3507413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5233475" y="3195802"/>
              <a:ext cx="3507413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직선 연결선 83"/>
          <p:cNvCxnSpPr/>
          <p:nvPr/>
        </p:nvCxnSpPr>
        <p:spPr>
          <a:xfrm>
            <a:off x="5233475" y="3538277"/>
            <a:ext cx="3507413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793190" y="1582572"/>
            <a:ext cx="0" cy="2904368"/>
          </a:xfrm>
          <a:prstGeom prst="line">
            <a:avLst/>
          </a:prstGeom>
          <a:ln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6473230" y="4504256"/>
            <a:ext cx="6399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70C0"/>
                </a:solidFill>
              </a:rPr>
              <a:t>Middle</a:t>
            </a:r>
            <a:endParaRPr lang="en-US" altLang="ko-KR" sz="1200" b="1" dirty="0">
              <a:solidFill>
                <a:srgbClr val="0070C0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416395" y="2325604"/>
            <a:ext cx="15709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46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416395" y="2913957"/>
            <a:ext cx="15709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416395" y="3286112"/>
            <a:ext cx="15709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4" name="Oval 114"/>
          <p:cNvSpPr>
            <a:spLocks noChangeArrowheads="1"/>
          </p:cNvSpPr>
          <p:nvPr/>
        </p:nvSpPr>
        <p:spPr bwMode="auto">
          <a:xfrm>
            <a:off x="6317028" y="1886743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355" y="7609257"/>
            <a:ext cx="4286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직사각형 94"/>
          <p:cNvSpPr/>
          <p:nvPr/>
        </p:nvSpPr>
        <p:spPr>
          <a:xfrm>
            <a:off x="8765163" y="2733821"/>
            <a:ext cx="235642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164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8666457" y="1977231"/>
            <a:ext cx="0" cy="156210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14"/>
          <p:cNvSpPr>
            <a:spLocks noChangeArrowheads="1"/>
          </p:cNvSpPr>
          <p:nvPr/>
        </p:nvSpPr>
        <p:spPr bwMode="auto">
          <a:xfrm>
            <a:off x="5341630" y="3105314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23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직선 화살표 연결선 102"/>
          <p:cNvCxnSpPr/>
          <p:nvPr/>
        </p:nvCxnSpPr>
        <p:spPr>
          <a:xfrm>
            <a:off x="4695844" y="1298903"/>
            <a:ext cx="0" cy="10647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28" y="913919"/>
            <a:ext cx="2663717" cy="47280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 smtClean="0">
                <a:latin typeface="+mn-ea"/>
              </a:rPr>
              <a:t>QR/</a:t>
            </a:r>
            <a:r>
              <a:rPr lang="ko-KR" altLang="en-US" sz="1000" dirty="0" smtClean="0">
                <a:latin typeface="+mn-ea"/>
              </a:rPr>
              <a:t>바코드 스캔</a:t>
            </a:r>
            <a:endParaRPr lang="en-US" altLang="ko-KR" sz="1000" dirty="0">
              <a:latin typeface="+mn-ea"/>
            </a:endParaRP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822253"/>
              </p:ext>
            </p:extLst>
          </p:nvPr>
        </p:nvGraphicFramePr>
        <p:xfrm>
          <a:off x="397477" y="6277625"/>
          <a:ext cx="9367747" cy="2148587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1733272"/>
                <a:gridCol w="2264681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 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600x1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Stork : 1px, #23294b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Opacity : 50%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Center/top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A-1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1x370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Stork : 1px, #23294b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Opacity : 50%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Left/center</a:t>
                      </a:r>
                      <a:endParaRPr lang="en-US" altLang="ko-KR" sz="9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A-2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 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600x1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Stork : 1px, #23294b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Opacity : 50%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Bottom/middle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A-3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 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1x370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Stork : 1px, #23294b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Opacity : 50%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Right/center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img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60x60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img_qrline01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~4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우측 이미지 참고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 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600x1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Stork : 1px, #23294b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Opacity : 50%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Center/middle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661529"/>
              </p:ext>
            </p:extLst>
          </p:nvPr>
        </p:nvGraphicFramePr>
        <p:xfrm>
          <a:off x="9931400" y="569135"/>
          <a:ext cx="2694672" cy="1183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</a:t>
                      </a:r>
                      <a:r>
                        <a:rPr lang="en-US" altLang="ko-KR" sz="900" b="0" kern="1200" spc="0" baseline="0" dirty="0" err="1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fff</a:t>
                      </a: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Center/Middle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</a:t>
                      </a:r>
                      <a:r>
                        <a:rPr lang="en-US" altLang="ko-KR" sz="900" b="0" kern="1200" spc="0" baseline="0" dirty="0" err="1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fff</a:t>
                      </a: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Center/middle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5" name="직선 연결선 34"/>
          <p:cNvCxnSpPr/>
          <p:nvPr/>
        </p:nvCxnSpPr>
        <p:spPr>
          <a:xfrm>
            <a:off x="454879" y="913919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95081" y="757093"/>
            <a:ext cx="0" cy="51840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70301" y="757093"/>
            <a:ext cx="0" cy="51840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09437" y="4812357"/>
            <a:ext cx="0" cy="112873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133736" y="4812357"/>
            <a:ext cx="0" cy="112873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89452" y="5776432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058419" y="5776432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703005" y="577643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>
                <a:solidFill>
                  <a:srgbClr val="000000"/>
                </a:solidFill>
              </a:rPr>
              <a:t>330</a:t>
            </a:r>
          </a:p>
        </p:txBody>
      </p:sp>
      <p:cxnSp>
        <p:nvCxnSpPr>
          <p:cNvPr id="99" name="직선 연결선 98"/>
          <p:cNvCxnSpPr/>
          <p:nvPr/>
        </p:nvCxnSpPr>
        <p:spPr>
          <a:xfrm>
            <a:off x="454879" y="1273877"/>
            <a:ext cx="3574861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454879" y="5390378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3333167" y="1011271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1851888" y="643441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852358" y="2363644"/>
            <a:ext cx="2163530" cy="154172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74" name="직선 연결선 73"/>
          <p:cNvCxnSpPr/>
          <p:nvPr/>
        </p:nvCxnSpPr>
        <p:spPr>
          <a:xfrm>
            <a:off x="454879" y="5641849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66817" y="4979253"/>
            <a:ext cx="3562923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66817" y="3905365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66817" y="2353011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841846" y="2051436"/>
            <a:ext cx="0" cy="2084629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015887" y="2051436"/>
            <a:ext cx="0" cy="2084629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42618" y="204785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chemeClr val="bg1"/>
                </a:solidFill>
              </a:rPr>
              <a:t>30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967388" y="204716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chemeClr val="bg1"/>
                </a:solidFill>
              </a:rPr>
              <a:t>30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216865" y="2955250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185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295413" y="5390378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98515" y="504977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50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427019" y="1288270"/>
            <a:ext cx="0" cy="10647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3429616" y="3905365"/>
            <a:ext cx="0" cy="10647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3199716" y="3139468"/>
            <a:ext cx="6399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70C0"/>
                </a:solidFill>
              </a:rPr>
              <a:t>Middle</a:t>
            </a:r>
            <a:endParaRPr lang="en-US" altLang="ko-KR" sz="1200" b="1" dirty="0">
              <a:solidFill>
                <a:srgbClr val="0070C0"/>
              </a:solidFill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3361192" y="1815722"/>
            <a:ext cx="137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3382675" y="4459001"/>
            <a:ext cx="137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721638" y="4991323"/>
            <a:ext cx="2416630" cy="39905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"/>
          <a:stretch/>
        </p:blipFill>
        <p:spPr>
          <a:xfrm>
            <a:off x="4965405" y="1011271"/>
            <a:ext cx="3774558" cy="2837335"/>
          </a:xfrm>
          <a:prstGeom prst="rect">
            <a:avLst/>
          </a:prstGeom>
        </p:spPr>
      </p:pic>
      <p:sp>
        <p:nvSpPr>
          <p:cNvPr id="71" name="직사각형 70"/>
          <p:cNvSpPr/>
          <p:nvPr/>
        </p:nvSpPr>
        <p:spPr>
          <a:xfrm>
            <a:off x="1723969" y="2035160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chemeClr val="bg1"/>
                </a:solidFill>
              </a:rPr>
              <a:t>300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73" name="Oval 114"/>
          <p:cNvSpPr>
            <a:spLocks noChangeArrowheads="1"/>
          </p:cNvSpPr>
          <p:nvPr/>
        </p:nvSpPr>
        <p:spPr bwMode="auto">
          <a:xfrm>
            <a:off x="5374274" y="1445875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>
            <a:off x="4720162" y="3547402"/>
            <a:ext cx="4210493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171839" y="3394874"/>
            <a:ext cx="370634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4614534" y="1273877"/>
            <a:ext cx="4210493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4614534" y="2402646"/>
            <a:ext cx="4210493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4614534" y="2427450"/>
            <a:ext cx="4210493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4537123" y="1692773"/>
            <a:ext cx="341760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92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425752" y="2285412"/>
            <a:ext cx="263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>
            <a:off x="4708003" y="2452415"/>
            <a:ext cx="0" cy="10647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4549282" y="2846285"/>
            <a:ext cx="341760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92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78" name="Oval 114"/>
          <p:cNvSpPr>
            <a:spLocks noChangeArrowheads="1"/>
          </p:cNvSpPr>
          <p:nvPr/>
        </p:nvSpPr>
        <p:spPr bwMode="auto">
          <a:xfrm>
            <a:off x="5554875" y="2333425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C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>
            <a:off x="5171839" y="3175119"/>
            <a:ext cx="370634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5171839" y="2973092"/>
            <a:ext cx="370634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8803755" y="333612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12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8785275" y="316553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17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793122" y="294740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17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06" name="Oval 114"/>
          <p:cNvSpPr>
            <a:spLocks noChangeArrowheads="1"/>
          </p:cNvSpPr>
          <p:nvPr/>
        </p:nvSpPr>
        <p:spPr bwMode="auto">
          <a:xfrm>
            <a:off x="5827930" y="2894297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2" name="Oval 114"/>
          <p:cNvSpPr>
            <a:spLocks noChangeArrowheads="1"/>
          </p:cNvSpPr>
          <p:nvPr/>
        </p:nvSpPr>
        <p:spPr bwMode="auto">
          <a:xfrm>
            <a:off x="5827930" y="1197782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3" name="Oval 114"/>
          <p:cNvSpPr>
            <a:spLocks noChangeArrowheads="1"/>
          </p:cNvSpPr>
          <p:nvPr/>
        </p:nvSpPr>
        <p:spPr bwMode="auto">
          <a:xfrm>
            <a:off x="5081351" y="1956678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A-1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4" name="Oval 114"/>
          <p:cNvSpPr>
            <a:spLocks noChangeArrowheads="1"/>
          </p:cNvSpPr>
          <p:nvPr/>
        </p:nvSpPr>
        <p:spPr bwMode="auto">
          <a:xfrm>
            <a:off x="6027496" y="3442530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A-2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0" name="Oval 114"/>
          <p:cNvSpPr>
            <a:spLocks noChangeArrowheads="1"/>
          </p:cNvSpPr>
          <p:nvPr/>
        </p:nvSpPr>
        <p:spPr bwMode="auto">
          <a:xfrm>
            <a:off x="8285142" y="1879284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A-3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9879146" y="3847008"/>
            <a:ext cx="9893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dirty="0" smtClean="0">
                <a:solidFill>
                  <a:srgbClr val="000000"/>
                </a:solidFill>
              </a:rPr>
              <a:t>이미지 모음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10446214" y="4061634"/>
            <a:ext cx="1010213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147742" fontAlgn="base" latinLnBrk="0">
              <a:lnSpc>
                <a:spcPct val="2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dirty="0" smtClean="0">
                <a:solidFill>
                  <a:srgbClr val="000000"/>
                </a:solidFill>
              </a:rPr>
              <a:t>img_qrline01</a:t>
            </a:r>
          </a:p>
          <a:p>
            <a:pPr lvl="0" defTabSz="1147742" fontAlgn="base" latinLnBrk="0">
              <a:lnSpc>
                <a:spcPct val="2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dirty="0" smtClean="0">
                <a:solidFill>
                  <a:srgbClr val="000000"/>
                </a:solidFill>
              </a:rPr>
              <a:t>img_qrline02</a:t>
            </a:r>
          </a:p>
          <a:p>
            <a:pPr lvl="0" defTabSz="1147742" fontAlgn="base" latinLnBrk="0">
              <a:lnSpc>
                <a:spcPct val="2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dirty="0" smtClean="0">
                <a:solidFill>
                  <a:srgbClr val="000000"/>
                </a:solidFill>
              </a:rPr>
              <a:t>img_qrline04</a:t>
            </a:r>
          </a:p>
          <a:p>
            <a:pPr lvl="0" defTabSz="1147742" fontAlgn="base" latinLnBrk="0">
              <a:lnSpc>
                <a:spcPct val="2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dirty="0" smtClean="0">
                <a:solidFill>
                  <a:srgbClr val="000000"/>
                </a:solidFill>
              </a:rPr>
              <a:t>img_qrline03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083" y="4276992"/>
            <a:ext cx="285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353" y="4827231"/>
            <a:ext cx="285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055" y="5910556"/>
            <a:ext cx="285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353" y="5343128"/>
            <a:ext cx="285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직사각형 126"/>
          <p:cNvSpPr/>
          <p:nvPr/>
        </p:nvSpPr>
        <p:spPr>
          <a:xfrm>
            <a:off x="11429691" y="4049576"/>
            <a:ext cx="103079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147742" fontAlgn="base" latinLnBrk="0">
              <a:lnSpc>
                <a:spcPct val="2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Left/top</a:t>
            </a:r>
          </a:p>
          <a:p>
            <a:pPr lvl="0" defTabSz="1147742" fontAlgn="base" latinLnBrk="0">
              <a:lnSpc>
                <a:spcPct val="2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Right/top</a:t>
            </a:r>
          </a:p>
          <a:p>
            <a:pPr lvl="0" defTabSz="1147742" fontAlgn="base" latinLnBrk="0">
              <a:lnSpc>
                <a:spcPct val="2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Right/bottom</a:t>
            </a:r>
          </a:p>
          <a:p>
            <a:pPr lvl="0" defTabSz="1147742" fontAlgn="base" latinLnBrk="0">
              <a:lnSpc>
                <a:spcPct val="2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Left/bottom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042" y="4846875"/>
            <a:ext cx="3990107" cy="687949"/>
          </a:xfrm>
          <a:prstGeom prst="rect">
            <a:avLst/>
          </a:prstGeom>
        </p:spPr>
      </p:pic>
      <p:cxnSp>
        <p:nvCxnSpPr>
          <p:cNvPr id="128" name="직선 연결선 127"/>
          <p:cNvCxnSpPr/>
          <p:nvPr/>
        </p:nvCxnSpPr>
        <p:spPr>
          <a:xfrm>
            <a:off x="4745662" y="5048159"/>
            <a:ext cx="4399853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4745662" y="5317189"/>
            <a:ext cx="4399853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8884510" y="5039378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31" name="Oval 114"/>
          <p:cNvSpPr>
            <a:spLocks noChangeArrowheads="1"/>
          </p:cNvSpPr>
          <p:nvPr/>
        </p:nvSpPr>
        <p:spPr bwMode="auto">
          <a:xfrm>
            <a:off x="5827930" y="4942752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09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/>
          </p:nvPr>
        </p:nvGraphicFramePr>
        <p:xfrm>
          <a:off x="4567034" y="2287724"/>
          <a:ext cx="4711278" cy="618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Image" r:id="rId3" imgW="8126640" imgH="1066320" progId="Photoshop.Image.17">
                  <p:embed/>
                </p:oleObj>
              </mc:Choice>
              <mc:Fallback>
                <p:oleObj name="Image" r:id="rId3" imgW="8126640" imgH="1066320" progId="Photoshop.Image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67034" y="2287724"/>
                        <a:ext cx="4711278" cy="6184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/>
          </p:nvPr>
        </p:nvGraphicFramePr>
        <p:xfrm>
          <a:off x="612929" y="921057"/>
          <a:ext cx="2660596" cy="4722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Image" r:id="rId5" imgW="8126640" imgH="14425200" progId="Photoshop.Image.17">
                  <p:embed/>
                </p:oleObj>
              </mc:Choice>
              <mc:Fallback>
                <p:oleObj name="Image" r:id="rId5" imgW="8126640" imgH="14425200" progId="Photoshop.Image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2929" y="921057"/>
                        <a:ext cx="2660596" cy="47226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>
                <a:latin typeface="+mn-ea"/>
              </a:rPr>
              <a:t>QR/</a:t>
            </a:r>
            <a:r>
              <a:rPr lang="ko-KR" altLang="en-US" sz="1000" dirty="0">
                <a:latin typeface="+mn-ea"/>
              </a:rPr>
              <a:t>바코드 스캔</a:t>
            </a:r>
            <a:endParaRPr lang="en-US" altLang="ko-KR" sz="1000" dirty="0">
              <a:latin typeface="+mn-ea"/>
            </a:endParaRP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/>
          </p:nvPr>
        </p:nvGraphicFramePr>
        <p:xfrm>
          <a:off x="397477" y="6277625"/>
          <a:ext cx="9367747" cy="2230771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1733272"/>
                <a:gridCol w="2264681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320_h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Opacity : 80%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Center/top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30x30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btn_close.png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640x80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bg_outlink.png</a:t>
                      </a:r>
                    </a:p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Center/top</a:t>
                      </a:r>
                    </a:p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d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640x1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Stork : 1px, #c0c0c0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/>
          </p:nvPr>
        </p:nvGraphicFramePr>
        <p:xfrm>
          <a:off x="9931400" y="569135"/>
          <a:ext cx="2694672" cy="1183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Center/Middle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5" name="직선 연결선 34"/>
          <p:cNvCxnSpPr/>
          <p:nvPr/>
        </p:nvCxnSpPr>
        <p:spPr>
          <a:xfrm>
            <a:off x="454879" y="913919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95081" y="757093"/>
            <a:ext cx="0" cy="51840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70301" y="757093"/>
            <a:ext cx="0" cy="51840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/>
          <p:cNvSpPr/>
          <p:nvPr/>
        </p:nvSpPr>
        <p:spPr>
          <a:xfrm>
            <a:off x="1703005" y="577643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290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454879" y="1273877"/>
            <a:ext cx="313080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3333168" y="94244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1851888" y="643441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454879" y="5641849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42618" y="204785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chemeClr val="bg1"/>
                </a:solidFill>
              </a:rPr>
              <a:t>30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967388" y="204716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chemeClr val="bg1"/>
                </a:solidFill>
              </a:rPr>
              <a:t>30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817674" y="2455523"/>
            <a:ext cx="244133" cy="23275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1723969" y="2035160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chemeClr val="bg1"/>
                </a:solidFill>
              </a:rPr>
              <a:t>260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06" name="Oval 114"/>
          <p:cNvSpPr>
            <a:spLocks noChangeArrowheads="1"/>
          </p:cNvSpPr>
          <p:nvPr/>
        </p:nvSpPr>
        <p:spPr bwMode="auto">
          <a:xfrm>
            <a:off x="6162227" y="2353522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5" name="Oval 114"/>
          <p:cNvSpPr>
            <a:spLocks noChangeArrowheads="1"/>
          </p:cNvSpPr>
          <p:nvPr/>
        </p:nvSpPr>
        <p:spPr bwMode="auto">
          <a:xfrm>
            <a:off x="4704537" y="2280033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6" name="Oval 114"/>
          <p:cNvSpPr>
            <a:spLocks noChangeArrowheads="1"/>
          </p:cNvSpPr>
          <p:nvPr/>
        </p:nvSpPr>
        <p:spPr bwMode="auto">
          <a:xfrm>
            <a:off x="8956326" y="2278320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9" name="Oval 114"/>
          <p:cNvSpPr>
            <a:spLocks noChangeArrowheads="1"/>
          </p:cNvSpPr>
          <p:nvPr/>
        </p:nvSpPr>
        <p:spPr bwMode="auto">
          <a:xfrm>
            <a:off x="5678869" y="2607094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c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>
            <a:off x="4442365" y="2870457"/>
            <a:ext cx="4968763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4465225" y="2839977"/>
            <a:ext cx="4968763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9403895" y="2734045"/>
            <a:ext cx="263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84" name="Oval 114"/>
          <p:cNvSpPr>
            <a:spLocks noChangeArrowheads="1"/>
          </p:cNvSpPr>
          <p:nvPr/>
        </p:nvSpPr>
        <p:spPr bwMode="auto">
          <a:xfrm>
            <a:off x="9317419" y="2749969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d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27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History</a:t>
            </a:r>
            <a:endParaRPr lang="ko-KR" altLang="en-US" dirty="0"/>
          </a:p>
        </p:txBody>
      </p:sp>
      <p:graphicFrame>
        <p:nvGraphicFramePr>
          <p:cNvPr id="5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494482"/>
              </p:ext>
            </p:extLst>
          </p:nvPr>
        </p:nvGraphicFramePr>
        <p:xfrm>
          <a:off x="600181" y="664050"/>
          <a:ext cx="11616957" cy="2251223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212544"/>
                <a:gridCol w="749690"/>
                <a:gridCol w="8052166"/>
                <a:gridCol w="1602557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sym typeface="Wingdings 3" pitchFamily="18" charset="2"/>
                        </a:rPr>
                        <a:t>Date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sym typeface="Wingdings 3" pitchFamily="18" charset="2"/>
                        </a:rPr>
                        <a:t>Ver.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sym typeface="Wingdings 3" pitchFamily="18" charset="2"/>
                        </a:rPr>
                        <a:t>History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sym typeface="Wingdings 3" pitchFamily="18" charset="2"/>
                        </a:rPr>
                        <a:t>Page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9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 3" pitchFamily="18" charset="2"/>
                        </a:rPr>
                        <a:t>2016.09.13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sym typeface="Wingdings 3" pitchFamily="18" charset="2"/>
                        </a:rPr>
                        <a:t>0.0.1</a:t>
                      </a: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 3" pitchFamily="18" charset="2"/>
                        </a:rPr>
                        <a:t>최초 작성</a:t>
                      </a:r>
                      <a:endParaRPr kumimoji="1" lang="ko-KR" altLang="en-US" sz="700" b="0" i="0" u="sng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 3" pitchFamily="18" charset="2"/>
                        </a:rPr>
                        <a:t>전체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endParaRPr kumimoji="1" lang="ko-KR" altLang="en-US" sz="700" b="0" i="0" u="sng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endParaRPr kumimoji="1" lang="ko-KR" altLang="en-US" sz="700" b="0" i="0" u="sng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endParaRPr kumimoji="1" lang="ko-KR" altLang="en-US" sz="700" b="0" i="0" u="sng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endParaRPr kumimoji="1" lang="ko-KR" altLang="en-US" sz="700" b="0" i="0" u="sng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endParaRPr kumimoji="1" lang="en-US" altLang="ko-KR" sz="700" b="0" i="0" u="sng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endParaRPr kumimoji="1" lang="en-US" altLang="ko-KR" sz="700" b="0" i="0" u="sng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46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778882" eaLnBrk="0" fontAlgn="base" hangingPunct="0">
              <a:spcAft>
                <a:spcPct val="0"/>
              </a:spcAft>
            </a:pPr>
            <a:r>
              <a:rPr kumimoji="1"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Guideline instructions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632420"/>
              </p:ext>
            </p:extLst>
          </p:nvPr>
        </p:nvGraphicFramePr>
        <p:xfrm>
          <a:off x="600181" y="800271"/>
          <a:ext cx="11561339" cy="5336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7023"/>
                <a:gridCol w="2459300"/>
                <a:gridCol w="6115016"/>
              </a:tblGrid>
              <a:tr h="513277"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1. Transparent color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76228" marR="76228" marT="37866" marB="37866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76228" marR="76228" marT="37866" marB="37866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첨부되는 모든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image source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에서 분홍색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(R:G:B = 225:0:255)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은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정보를 갖지 않는다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28" marR="76228" marT="37866" marB="37866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4964"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2. Color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표기 법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eaLnBrk="1" latinLnBrk="0" hangingPunct="1">
                        <a:spcBef>
                          <a:spcPct val="50000"/>
                        </a:spcBef>
                      </a:pPr>
                      <a:r>
                        <a:rPr kumimoji="0" lang="en-US" altLang="ko-KR" sz="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Color : (#000000)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사용 되는 컬러는 컬러 값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(#000000)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으로 명시 된다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115023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Alpha </a:t>
                      </a:r>
                      <a:r>
                        <a:rPr kumimoji="0" lang="ko-KR" altLang="en-US" sz="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값이 있는 경우 </a:t>
                      </a:r>
                      <a:r>
                        <a:rPr kumimoji="0" lang="en-US" altLang="ko-KR" sz="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Opacity 00%</a:t>
                      </a:r>
                      <a:r>
                        <a:rPr kumimoji="0" lang="ko-KR" altLang="en-US" sz="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로</a:t>
                      </a:r>
                      <a:r>
                        <a:rPr kumimoji="0" lang="en-US" altLang="ko-KR" sz="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표기 한다</a:t>
                      </a:r>
                      <a:r>
                        <a:rPr kumimoji="0" lang="en-US" altLang="ko-KR" sz="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1934"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좌표 표기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 smtClean="0">
                          <a:latin typeface="+mn-ea"/>
                          <a:ea typeface="+mn-ea"/>
                        </a:rPr>
                        <a:t>Dp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값을 표시 합니다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3999"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4.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절대값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X,Y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좌표 표기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X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좌표 값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을 앞쪽에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, Y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좌표 값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를 뒤쪽에 명시 합니다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63869"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5.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이미지 파일 명 표기</a:t>
                      </a:r>
                      <a:endParaRPr kumimoji="0" lang="en-US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01_softkey_bg.png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이미지 파일명은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Full name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으로 명시하며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표기 방식은 아래와 같습니다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대분류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\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소분류              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\ [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]                               _[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번호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]               .png</a:t>
                      </a:r>
                    </a:p>
                    <a:p>
                      <a:pPr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Image    \ idle \ menu        \ selectbar, scrollbar, numbox _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애니메이션 컷 번호 등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.png 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2274"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6.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이미지의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height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갑과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width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값</a:t>
                      </a:r>
                      <a:endParaRPr kumimoji="0" lang="en-US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40x26.7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이미지의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width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은 앞에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height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값은 뒤에 명시합니다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DP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값은 괄호 안에 넣어 아래에 명시합니다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2274"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7.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가이드 상의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width, height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표기</a:t>
                      </a:r>
                      <a:endParaRPr kumimoji="0" lang="en-US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해당하는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width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는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100px height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는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100px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입니다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4154">
                <a:tc>
                  <a:txBody>
                    <a:bodyPr/>
                    <a:lstStyle/>
                    <a:p>
                      <a:pPr eaLnBrk="1" latinLnBrk="0" hangingPunct="1">
                        <a:spcBef>
                          <a:spcPct val="50000"/>
                        </a:spcBef>
                      </a:pPr>
                      <a:r>
                        <a:rPr kumimoji="0" lang="en-US" altLang="ko-KR" sz="9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8.Align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Align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은 기본적으로 좌우의 중간은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center,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상하의 중간은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middle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로 표기됩니다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3674024" y="982418"/>
            <a:ext cx="291127" cy="179591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23" tIns="38012" rIns="76023" bIns="38012" rtlCol="0" anchor="ctr"/>
          <a:lstStyle/>
          <a:p>
            <a:pPr algn="ctr" defTabSz="95423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 dirty="0">
              <a:solidFill>
                <a:prstClr val="white"/>
              </a:solidFill>
            </a:endParaRPr>
          </a:p>
        </p:txBody>
      </p:sp>
      <p:grpSp>
        <p:nvGrpSpPr>
          <p:cNvPr id="37" name="그룹 17"/>
          <p:cNvGrpSpPr/>
          <p:nvPr/>
        </p:nvGrpSpPr>
        <p:grpSpPr>
          <a:xfrm>
            <a:off x="3612528" y="2385752"/>
            <a:ext cx="459197" cy="489594"/>
            <a:chOff x="792396" y="2556165"/>
            <a:chExt cx="550829" cy="591140"/>
          </a:xfrm>
        </p:grpSpPr>
        <p:sp>
          <p:nvSpPr>
            <p:cNvPr id="39" name="Rectangle 3"/>
            <p:cNvSpPr>
              <a:spLocks noChangeArrowheads="1"/>
            </p:cNvSpPr>
            <p:nvPr/>
          </p:nvSpPr>
          <p:spPr bwMode="auto">
            <a:xfrm>
              <a:off x="911225" y="2705101"/>
              <a:ext cx="432000" cy="432000"/>
            </a:xfrm>
            <a:prstGeom prst="rect">
              <a:avLst/>
            </a:prstGeom>
            <a:solidFill>
              <a:srgbClr val="E2E2E2"/>
            </a:solidFill>
            <a:ln w="9525">
              <a:solidFill>
                <a:srgbClr val="BBBBBB"/>
              </a:solidFill>
              <a:miter lim="800000"/>
              <a:headEnd/>
              <a:tailEnd/>
            </a:ln>
          </p:spPr>
          <p:txBody>
            <a:bodyPr wrap="none" lIns="100236" tIns="50117" rIns="100236" bIns="50117" anchor="ctr"/>
            <a:lstStyle/>
            <a:p>
              <a:pPr algn="ctr" defTabSz="833678" latinLnBrk="0">
                <a:defRPr/>
              </a:pPr>
              <a:endParaRPr kumimoji="1" lang="en-US" altLang="ko-KR" sz="900" b="1" kern="0" dirty="0">
                <a:solidFill>
                  <a:srgbClr val="000000"/>
                </a:solidFill>
              </a:endParaRPr>
            </a:p>
          </p:txBody>
        </p:sp>
        <p:sp>
          <p:nvSpPr>
            <p:cNvPr id="41" name="Line 4"/>
            <p:cNvSpPr>
              <a:spLocks noChangeShapeType="1"/>
            </p:cNvSpPr>
            <p:nvPr/>
          </p:nvSpPr>
          <p:spPr bwMode="auto">
            <a:xfrm>
              <a:off x="792396" y="2705100"/>
              <a:ext cx="55082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100268" tIns="50134" rIns="100268" bIns="50134"/>
            <a:lstStyle/>
            <a:p>
              <a:pPr defTabSz="833678" latinLnBrk="0">
                <a:defRPr/>
              </a:pPr>
              <a:endParaRPr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Line 5"/>
            <p:cNvSpPr>
              <a:spLocks noChangeShapeType="1"/>
            </p:cNvSpPr>
            <p:nvPr/>
          </p:nvSpPr>
          <p:spPr bwMode="auto">
            <a:xfrm>
              <a:off x="911225" y="2556165"/>
              <a:ext cx="0" cy="5911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100268" tIns="50134" rIns="100268" bIns="50134"/>
            <a:lstStyle/>
            <a:p>
              <a:pPr defTabSz="833678" latinLnBrk="0">
                <a:defRPr/>
              </a:pPr>
              <a:endParaRPr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val 6"/>
            <p:cNvSpPr>
              <a:spLocks noChangeArrowheads="1"/>
            </p:cNvSpPr>
            <p:nvPr/>
          </p:nvSpPr>
          <p:spPr bwMode="auto">
            <a:xfrm>
              <a:off x="884238" y="2681288"/>
              <a:ext cx="65087" cy="74612"/>
            </a:xfrm>
            <a:prstGeom prst="ellipse">
              <a:avLst/>
            </a:prstGeom>
            <a:solidFill>
              <a:srgbClr val="FF7F7F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100268" tIns="50134" rIns="100268" bIns="50134" anchor="ctr"/>
            <a:lstStyle/>
            <a:p>
              <a:pPr defTabSz="833678" latinLnBrk="0">
                <a:defRPr/>
              </a:pPr>
              <a:endParaRPr lang="ko-KR" altLang="en-US" sz="1800" b="1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7" name="그룹 14"/>
          <p:cNvGrpSpPr/>
          <p:nvPr/>
        </p:nvGrpSpPr>
        <p:grpSpPr>
          <a:xfrm>
            <a:off x="3360484" y="4713752"/>
            <a:ext cx="459105" cy="459402"/>
            <a:chOff x="5694218" y="297370"/>
            <a:chExt cx="550719" cy="554685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5694218" y="392907"/>
              <a:ext cx="0" cy="4591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6244937" y="392907"/>
              <a:ext cx="0" cy="4591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5400000">
              <a:off x="5975747" y="392907"/>
              <a:ext cx="0" cy="459148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750760" y="297370"/>
              <a:ext cx="429187" cy="210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54233" fontAlgn="base" latinLnBrk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900" dirty="0" smtClean="0">
                  <a:solidFill>
                    <a:srgbClr val="000000"/>
                  </a:solidFill>
                </a:rPr>
                <a:t>100</a:t>
              </a:r>
              <a:endParaRPr lang="en-US" altLang="ko-KR" sz="9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2" name="그룹 15"/>
          <p:cNvGrpSpPr/>
          <p:nvPr/>
        </p:nvGrpSpPr>
        <p:grpSpPr>
          <a:xfrm>
            <a:off x="4084500" y="4730950"/>
            <a:ext cx="611737" cy="448318"/>
            <a:chOff x="6638817" y="456227"/>
            <a:chExt cx="733807" cy="541302"/>
          </a:xfrm>
        </p:grpSpPr>
        <p:cxnSp>
          <p:nvCxnSpPr>
            <p:cNvPr id="53" name="직선 연결선 52"/>
            <p:cNvCxnSpPr/>
            <p:nvPr/>
          </p:nvCxnSpPr>
          <p:spPr>
            <a:xfrm rot="5400000">
              <a:off x="6868391" y="226653"/>
              <a:ext cx="0" cy="4591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rot="5400000">
              <a:off x="6868391" y="767955"/>
              <a:ext cx="0" cy="4591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6868391" y="495843"/>
              <a:ext cx="0" cy="459148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943438" y="545705"/>
              <a:ext cx="429186" cy="195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54233" fontAlgn="base" latinLnBrk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900" dirty="0" smtClean="0">
                  <a:solidFill>
                    <a:srgbClr val="000000"/>
                  </a:solidFill>
                </a:rPr>
                <a:t>100</a:t>
              </a:r>
              <a:endParaRPr lang="en-US" altLang="ko-KR" sz="90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57" name="직선 연결선 56"/>
          <p:cNvCxnSpPr/>
          <p:nvPr/>
        </p:nvCxnSpPr>
        <p:spPr>
          <a:xfrm>
            <a:off x="3230334" y="5507159"/>
            <a:ext cx="0" cy="3802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566237" y="5507159"/>
            <a:ext cx="0" cy="380276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53536" y="5934631"/>
            <a:ext cx="336273" cy="146016"/>
          </a:xfrm>
          <a:prstGeom prst="rect">
            <a:avLst/>
          </a:prstGeom>
          <a:noFill/>
        </p:spPr>
        <p:txBody>
          <a:bodyPr wrap="none" lIns="76023" tIns="38012" rIns="76023" bIns="38012" rtlCol="0">
            <a:spAutoFit/>
          </a:bodyPr>
          <a:lstStyle/>
          <a:p>
            <a:pPr algn="ctr" defTabSz="954233" fontAlgn="base" latinLnBrk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>
                <a:solidFill>
                  <a:srgbClr val="FF0000"/>
                </a:solidFill>
              </a:rPr>
              <a:t>Left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318840" y="5934631"/>
            <a:ext cx="474131" cy="146016"/>
          </a:xfrm>
          <a:prstGeom prst="rect">
            <a:avLst/>
          </a:prstGeom>
          <a:noFill/>
        </p:spPr>
        <p:txBody>
          <a:bodyPr wrap="none" lIns="76023" tIns="38012" rIns="76023" bIns="38012" rtlCol="0">
            <a:spAutoFit/>
          </a:bodyPr>
          <a:lstStyle/>
          <a:p>
            <a:pPr algn="ctr" defTabSz="954233" fontAlgn="base" latinLnBrk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>
                <a:solidFill>
                  <a:srgbClr val="FF0000"/>
                </a:solidFill>
              </a:rPr>
              <a:t>Center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3902142" y="5507159"/>
            <a:ext cx="0" cy="3802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737558" y="5934630"/>
            <a:ext cx="381157" cy="146016"/>
          </a:xfrm>
          <a:prstGeom prst="rect">
            <a:avLst/>
          </a:prstGeom>
          <a:noFill/>
        </p:spPr>
        <p:txBody>
          <a:bodyPr wrap="none" lIns="76023" tIns="38012" rIns="76023" bIns="38012" rtlCol="0">
            <a:spAutoFit/>
          </a:bodyPr>
          <a:lstStyle/>
          <a:p>
            <a:pPr algn="ctr" defTabSz="954233" fontAlgn="base" latinLnBrk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>
                <a:solidFill>
                  <a:srgbClr val="FF0000"/>
                </a:solidFill>
              </a:rPr>
              <a:t>right</a:t>
            </a:r>
          </a:p>
        </p:txBody>
      </p:sp>
      <p:cxnSp>
        <p:nvCxnSpPr>
          <p:cNvPr id="63" name="직선 연결선 62"/>
          <p:cNvCxnSpPr/>
          <p:nvPr/>
        </p:nvCxnSpPr>
        <p:spPr>
          <a:xfrm rot="5400000">
            <a:off x="4352583" y="5281353"/>
            <a:ext cx="0" cy="382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rot="5400000">
            <a:off x="4352583" y="5505915"/>
            <a:ext cx="0" cy="382767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rot="5400000">
            <a:off x="4352583" y="5747689"/>
            <a:ext cx="0" cy="382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523755" y="5401575"/>
            <a:ext cx="361921" cy="146016"/>
          </a:xfrm>
          <a:prstGeom prst="rect">
            <a:avLst/>
          </a:prstGeom>
          <a:noFill/>
        </p:spPr>
        <p:txBody>
          <a:bodyPr wrap="none" lIns="76023" tIns="38012" rIns="76023" bIns="38012" rtlCol="0">
            <a:spAutoFit/>
          </a:bodyPr>
          <a:lstStyle/>
          <a:p>
            <a:pPr defTabSz="954233" fontAlgn="base" latinLnBrk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>
                <a:solidFill>
                  <a:srgbClr val="FF0000"/>
                </a:solidFill>
              </a:rPr>
              <a:t>Top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523751" y="5626136"/>
            <a:ext cx="520619" cy="146016"/>
          </a:xfrm>
          <a:prstGeom prst="rect">
            <a:avLst/>
          </a:prstGeom>
          <a:noFill/>
        </p:spPr>
        <p:txBody>
          <a:bodyPr wrap="none" lIns="76023" tIns="38012" rIns="76023" bIns="38012" rtlCol="0">
            <a:spAutoFit/>
          </a:bodyPr>
          <a:lstStyle/>
          <a:p>
            <a:pPr defTabSz="954233" fontAlgn="base" latinLnBrk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>
                <a:solidFill>
                  <a:srgbClr val="FF0000"/>
                </a:solidFill>
              </a:rPr>
              <a:t>Middle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523755" y="5867910"/>
            <a:ext cx="543061" cy="146016"/>
          </a:xfrm>
          <a:prstGeom prst="rect">
            <a:avLst/>
          </a:prstGeom>
          <a:noFill/>
        </p:spPr>
        <p:txBody>
          <a:bodyPr wrap="none" lIns="76023" tIns="38012" rIns="76023" bIns="38012" rtlCol="0">
            <a:spAutoFit/>
          </a:bodyPr>
          <a:lstStyle/>
          <a:p>
            <a:pPr defTabSz="954233" fontAlgn="base" latinLnBrk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>
                <a:solidFill>
                  <a:srgbClr val="FF0000"/>
                </a:solidFill>
              </a:rPr>
              <a:t>Bottom </a:t>
            </a:r>
          </a:p>
        </p:txBody>
      </p:sp>
      <p:sp>
        <p:nvSpPr>
          <p:cNvPr id="73" name="Rectangle 14"/>
          <p:cNvSpPr>
            <a:spLocks noChangeArrowheads="1"/>
          </p:cNvSpPr>
          <p:nvPr/>
        </p:nvSpPr>
        <p:spPr bwMode="auto">
          <a:xfrm>
            <a:off x="2910530" y="7003240"/>
            <a:ext cx="5490879" cy="145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03" tIns="45353" rIns="90703" bIns="45353"/>
          <a:lstStyle/>
          <a:p>
            <a:pPr defTabSz="87224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356863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>
                <a:latin typeface="+mn-ea"/>
              </a:rPr>
              <a:t>10_</a:t>
            </a:r>
            <a:r>
              <a:rPr lang="ko-KR" altLang="en-US" sz="1000" dirty="0">
                <a:latin typeface="+mn-ea"/>
              </a:rPr>
              <a:t>설정</a:t>
            </a:r>
            <a:r>
              <a:rPr lang="en-US" altLang="ko-KR" sz="1000" dirty="0">
                <a:latin typeface="+mn-ea"/>
              </a:rPr>
              <a:t>_</a:t>
            </a:r>
            <a:r>
              <a:rPr lang="en-US" altLang="ko-KR" sz="1000" dirty="0" smtClean="0">
                <a:latin typeface="+mn-ea"/>
              </a:rPr>
              <a:t>01</a:t>
            </a:r>
            <a:r>
              <a:rPr lang="en-US" altLang="ko-KR" sz="1000" dirty="0">
                <a:latin typeface="+mn-ea"/>
              </a:rPr>
              <a:t>.psd</a:t>
            </a: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35782"/>
              </p:ext>
            </p:extLst>
          </p:nvPr>
        </p:nvGraphicFramePr>
        <p:xfrm>
          <a:off x="295585" y="6989635"/>
          <a:ext cx="9367747" cy="1425397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1733272"/>
                <a:gridCol w="2264681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1440x4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#CCC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1440x160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#F4f4F4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40x60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btn_back.png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Left/Middle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D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(menu)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72x56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btn_menu.png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096570"/>
              </p:ext>
            </p:extLst>
          </p:nvPr>
        </p:nvGraphicFramePr>
        <p:xfrm>
          <a:off x="9931400" y="569135"/>
          <a:ext cx="269467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Size(</a:t>
                      </a:r>
                      <a:r>
                        <a:rPr kumimoji="1" lang="en-US" altLang="ko-KR" sz="9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sp</a:t>
                      </a: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)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#000000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Center/middle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#000000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28" name="그림 1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749" y="3316571"/>
            <a:ext cx="4439460" cy="568806"/>
          </a:xfrm>
          <a:prstGeom prst="rect">
            <a:avLst/>
          </a:prstGeom>
        </p:spPr>
      </p:pic>
      <p:cxnSp>
        <p:nvCxnSpPr>
          <p:cNvPr id="132" name="직선 연결선 131"/>
          <p:cNvCxnSpPr/>
          <p:nvPr/>
        </p:nvCxnSpPr>
        <p:spPr>
          <a:xfrm>
            <a:off x="4391098" y="3261850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8902812" y="317500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328916" y="389210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8563457" y="389210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8863540" y="352590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281" name="직선 연결선 280"/>
          <p:cNvCxnSpPr/>
          <p:nvPr/>
        </p:nvCxnSpPr>
        <p:spPr>
          <a:xfrm>
            <a:off x="4306180" y="3298398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그림 7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168" y="1960488"/>
            <a:ext cx="4266452" cy="599970"/>
          </a:xfrm>
          <a:prstGeom prst="rect">
            <a:avLst/>
          </a:prstGeom>
        </p:spPr>
      </p:pic>
      <p:cxnSp>
        <p:nvCxnSpPr>
          <p:cNvPr id="77" name="직선 연결선 76"/>
          <p:cNvCxnSpPr/>
          <p:nvPr/>
        </p:nvCxnSpPr>
        <p:spPr>
          <a:xfrm>
            <a:off x="4306180" y="3323202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4306180" y="3892106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4600064" y="3261850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8599062" y="3261850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8808028" y="3261850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114"/>
          <p:cNvSpPr>
            <a:spLocks noChangeArrowheads="1"/>
          </p:cNvSpPr>
          <p:nvPr/>
        </p:nvSpPr>
        <p:spPr bwMode="auto">
          <a:xfrm>
            <a:off x="4484918" y="3405828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7" name="Oval 114"/>
          <p:cNvSpPr>
            <a:spLocks noChangeArrowheads="1"/>
          </p:cNvSpPr>
          <p:nvPr/>
        </p:nvSpPr>
        <p:spPr bwMode="auto">
          <a:xfrm>
            <a:off x="6698727" y="3559917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</a:p>
        </p:txBody>
      </p:sp>
      <p:sp>
        <p:nvSpPr>
          <p:cNvPr id="66" name="Oval 114"/>
          <p:cNvSpPr>
            <a:spLocks noChangeArrowheads="1"/>
          </p:cNvSpPr>
          <p:nvPr/>
        </p:nvSpPr>
        <p:spPr bwMode="auto">
          <a:xfrm>
            <a:off x="6698727" y="3208118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>
                <a:solidFill>
                  <a:schemeClr val="bg1"/>
                </a:solidFill>
                <a:latin typeface="Arial" charset="0"/>
              </a:rPr>
              <a:t>A</a:t>
            </a:r>
          </a:p>
        </p:txBody>
      </p:sp>
      <p:cxnSp>
        <p:nvCxnSpPr>
          <p:cNvPr id="83" name="직선 연결선 82"/>
          <p:cNvCxnSpPr/>
          <p:nvPr/>
        </p:nvCxnSpPr>
        <p:spPr>
          <a:xfrm>
            <a:off x="4211825" y="1960488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4211825" y="2560458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4366158" y="1891928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4575124" y="1891928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438654" y="1916020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8647620" y="1916020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4302917" y="256514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388596" y="2543878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642281" y="212197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3" name="Oval 114"/>
          <p:cNvSpPr>
            <a:spLocks noChangeArrowheads="1"/>
          </p:cNvSpPr>
          <p:nvPr/>
        </p:nvSpPr>
        <p:spPr bwMode="auto">
          <a:xfrm>
            <a:off x="6238081" y="2010219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4" name="Oval 114"/>
          <p:cNvSpPr>
            <a:spLocks noChangeArrowheads="1"/>
          </p:cNvSpPr>
          <p:nvPr/>
        </p:nvSpPr>
        <p:spPr bwMode="auto">
          <a:xfrm>
            <a:off x="4679879" y="2031485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C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5" name="Oval 114"/>
          <p:cNvSpPr>
            <a:spLocks noChangeArrowheads="1"/>
          </p:cNvSpPr>
          <p:nvPr/>
        </p:nvSpPr>
        <p:spPr bwMode="auto">
          <a:xfrm>
            <a:off x="8117740" y="2065801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D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984" y="7930008"/>
            <a:ext cx="952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659" y="8205345"/>
            <a:ext cx="1714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17" y="870702"/>
            <a:ext cx="2257788" cy="5729139"/>
          </a:xfrm>
          <a:prstGeom prst="rect">
            <a:avLst/>
          </a:prstGeom>
        </p:spPr>
      </p:pic>
      <p:sp>
        <p:nvSpPr>
          <p:cNvPr id="74" name="직사각형 73"/>
          <p:cNvSpPr/>
          <p:nvPr/>
        </p:nvSpPr>
        <p:spPr>
          <a:xfrm>
            <a:off x="1358736" y="61154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421617" y="789841"/>
            <a:ext cx="0" cy="587620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2679405" y="789841"/>
            <a:ext cx="0" cy="587620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354936" y="870702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354936" y="1182597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354936" y="1462593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354936" y="1891451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354936" y="2182080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354936" y="2838479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354936" y="3174507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354936" y="4165576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354936" y="4531321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354936" y="5262348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354936" y="5546921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354936" y="5973145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354936" y="6253380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354936" y="6593504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421618" y="1927273"/>
            <a:ext cx="2257788" cy="25480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439996" y="872855"/>
            <a:ext cx="2239409" cy="58973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2663288" y="904941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663288" y="120987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2663288" y="1954107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2772651" y="105526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719486" y="1762092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43" name="직선 연결선 142"/>
          <p:cNvCxnSpPr/>
          <p:nvPr/>
        </p:nvCxnSpPr>
        <p:spPr>
          <a:xfrm>
            <a:off x="354936" y="1196768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354936" y="1916255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520852" y="789841"/>
            <a:ext cx="0" cy="587620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2572938" y="789841"/>
            <a:ext cx="0" cy="587620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/>
          <p:cNvSpPr/>
          <p:nvPr/>
        </p:nvSpPr>
        <p:spPr>
          <a:xfrm>
            <a:off x="308691" y="660580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2484237" y="660580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267052" y="6605806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55" name="직선 연결선 154"/>
          <p:cNvCxnSpPr/>
          <p:nvPr/>
        </p:nvCxnSpPr>
        <p:spPr>
          <a:xfrm>
            <a:off x="354936" y="2863283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>
            <a:off x="354936" y="3201800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>
            <a:off x="354936" y="4194069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>
            <a:off x="354936" y="4553993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>
            <a:off x="354936" y="5283614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354936" y="5995878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/>
          <p:cNvSpPr/>
          <p:nvPr/>
        </p:nvSpPr>
        <p:spPr>
          <a:xfrm>
            <a:off x="2699791" y="6008899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2755989" y="581688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2714186" y="5327818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2770384" y="513580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2745339" y="4440017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2755989" y="4078135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2735435" y="3086665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2746085" y="272478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421618" y="5291656"/>
            <a:ext cx="2257788" cy="25480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424177" y="5995878"/>
            <a:ext cx="2257788" cy="25480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88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>
                <a:latin typeface="+mn-ea"/>
              </a:rPr>
              <a:t>10_</a:t>
            </a:r>
            <a:r>
              <a:rPr lang="ko-KR" altLang="en-US" sz="1000" dirty="0">
                <a:latin typeface="+mn-ea"/>
              </a:rPr>
              <a:t>설정</a:t>
            </a:r>
            <a:r>
              <a:rPr lang="en-US" altLang="ko-KR" sz="1000" dirty="0">
                <a:latin typeface="+mn-ea"/>
              </a:rPr>
              <a:t>_</a:t>
            </a:r>
            <a:r>
              <a:rPr lang="en-US" altLang="ko-KR" sz="1000" dirty="0" smtClean="0">
                <a:latin typeface="+mn-ea"/>
              </a:rPr>
              <a:t>01</a:t>
            </a:r>
            <a:r>
              <a:rPr lang="en-US" altLang="ko-KR" sz="1000" dirty="0">
                <a:latin typeface="+mn-ea"/>
              </a:rPr>
              <a:t>.psd</a:t>
            </a: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136891"/>
              </p:ext>
            </p:extLst>
          </p:nvPr>
        </p:nvGraphicFramePr>
        <p:xfrm>
          <a:off x="247222" y="6872673"/>
          <a:ext cx="9367747" cy="1609429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381563"/>
                <a:gridCol w="2126512"/>
                <a:gridCol w="2254102"/>
                <a:gridCol w="1502327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360x120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color : #FFF</a:t>
                      </a:r>
                    </a:p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Storke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: 1dp, 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bbb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Switch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#23294b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기본 시스템 스위치 </a:t>
                      </a:r>
                      <a:endParaRPr kumimoji="0" lang="en-US" altLang="ko-KR" sz="9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on</a:t>
                      </a:r>
                      <a:r>
                        <a:rPr kumimoji="0" lang="en-US" altLang="ko-KR" sz="9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color #23294b   off color #</a:t>
                      </a:r>
                      <a:r>
                        <a:rPr kumimoji="0" lang="en-US" altLang="ko-KR" sz="9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ffffff</a:t>
                      </a:r>
                      <a:endParaRPr kumimoji="0" lang="en-US" altLang="ko-KR" sz="9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Bullet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8x8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#999999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Round 2px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Left/Middle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D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1160x4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dddddd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Left/Middle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030319"/>
              </p:ext>
            </p:extLst>
          </p:nvPr>
        </p:nvGraphicFramePr>
        <p:xfrm>
          <a:off x="9931400" y="569135"/>
          <a:ext cx="269467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680484"/>
                <a:gridCol w="91962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(</a:t>
                      </a:r>
                      <a:r>
                        <a:rPr kumimoji="1" lang="en-US" altLang="ko-KR" sz="9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sp</a:t>
                      </a: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)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#666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Center/Middle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기본</a:t>
                      </a: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:#666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강조</a:t>
                      </a: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:#000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Left/Middle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9" name="그림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126" y="1039286"/>
            <a:ext cx="4002528" cy="750474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125" y="2627809"/>
            <a:ext cx="4002529" cy="3508466"/>
          </a:xfrm>
          <a:prstGeom prst="rect">
            <a:avLst/>
          </a:prstGeom>
        </p:spPr>
      </p:pic>
      <p:cxnSp>
        <p:nvCxnSpPr>
          <p:cNvPr id="61" name="직선 연결선 60"/>
          <p:cNvCxnSpPr/>
          <p:nvPr/>
        </p:nvCxnSpPr>
        <p:spPr>
          <a:xfrm>
            <a:off x="4478116" y="1031666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4478116" y="1789760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593125" y="954067"/>
            <a:ext cx="0" cy="93417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8603327" y="954067"/>
            <a:ext cx="0" cy="93417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406161" y="954067"/>
            <a:ext cx="0" cy="93417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7279829" y="954067"/>
            <a:ext cx="0" cy="93417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4773624" y="954067"/>
            <a:ext cx="0" cy="93417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8650452" y="1003093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15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541148" y="1884039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15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694436" y="1884039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90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350369" y="1884039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15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4478116" y="2609513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478116" y="6145857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03327" y="2473577"/>
            <a:ext cx="0" cy="389342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406161" y="2473577"/>
            <a:ext cx="0" cy="389342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4773624" y="2473577"/>
            <a:ext cx="0" cy="389342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4534799" y="6250873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15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350369" y="6349298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15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4478116" y="2804775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4478116" y="3141959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4478116" y="3268166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4478116" y="3470573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4478116" y="3668220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4478116" y="3789663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4478116" y="3808484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4478116" y="4389738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4478116" y="4408559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4478116" y="6127594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4478116" y="6006151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4478116" y="5753737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4478116" y="5507544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4478116" y="5255130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4478116" y="4990813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4478116" y="5206007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4478116" y="4862226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4478116" y="4528851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4478116" y="4262151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4478116" y="3928776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8618490" y="2595467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15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8618490" y="3076063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10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8618490" y="2862562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27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8618490" y="3267183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16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8618490" y="3451144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16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8618490" y="3598841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10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8780694" y="3675901"/>
            <a:ext cx="2423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8618490" y="3744929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10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8618490" y="3972323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27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8618490" y="4204792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10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8780694" y="4287730"/>
            <a:ext cx="2423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8618490" y="4346836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10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8618490" y="4577744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27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8618490" y="4804651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10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8618490" y="4975735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17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8647344" y="5113486"/>
            <a:ext cx="2423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4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8618490" y="5278136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20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8618490" y="5526590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20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8618490" y="5767794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20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8618490" y="5958798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10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8780694" y="6025949"/>
            <a:ext cx="2423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cxnSp>
        <p:nvCxnSpPr>
          <p:cNvPr id="159" name="직선 연결선 158"/>
          <p:cNvCxnSpPr/>
          <p:nvPr/>
        </p:nvCxnSpPr>
        <p:spPr>
          <a:xfrm>
            <a:off x="4478116" y="1227658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4478116" y="1597318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/>
          <p:cNvSpPr/>
          <p:nvPr/>
        </p:nvSpPr>
        <p:spPr>
          <a:xfrm>
            <a:off x="8650452" y="1300828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30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8650452" y="1559244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15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cxnSp>
        <p:nvCxnSpPr>
          <p:cNvPr id="197" name="직선 연결선 196"/>
          <p:cNvCxnSpPr/>
          <p:nvPr/>
        </p:nvCxnSpPr>
        <p:spPr>
          <a:xfrm>
            <a:off x="4879432" y="5255130"/>
            <a:ext cx="0" cy="111187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/>
          <p:nvPr/>
        </p:nvCxnSpPr>
        <p:spPr>
          <a:xfrm>
            <a:off x="4806407" y="5255130"/>
            <a:ext cx="0" cy="111187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직사각형 198"/>
          <p:cNvSpPr/>
          <p:nvPr/>
        </p:nvSpPr>
        <p:spPr>
          <a:xfrm>
            <a:off x="4673956" y="6349298"/>
            <a:ext cx="2423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2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4722627" y="6250873"/>
            <a:ext cx="2423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6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205" name="Oval 114"/>
          <p:cNvSpPr>
            <a:spLocks noChangeArrowheads="1"/>
          </p:cNvSpPr>
          <p:nvPr/>
        </p:nvSpPr>
        <p:spPr bwMode="auto">
          <a:xfrm>
            <a:off x="7189341" y="1134559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>
                <a:solidFill>
                  <a:schemeClr val="bg1"/>
                </a:solidFill>
                <a:latin typeface="Arial" charset="0"/>
              </a:rPr>
              <a:t>A</a:t>
            </a:r>
          </a:p>
        </p:txBody>
      </p:sp>
      <p:pic>
        <p:nvPicPr>
          <p:cNvPr id="206" name="그림 20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709" y="7248334"/>
            <a:ext cx="641706" cy="213902"/>
          </a:xfrm>
          <a:prstGeom prst="rect">
            <a:avLst/>
          </a:prstGeom>
        </p:spPr>
      </p:pic>
      <p:sp>
        <p:nvSpPr>
          <p:cNvPr id="207" name="Oval 114"/>
          <p:cNvSpPr>
            <a:spLocks noChangeArrowheads="1"/>
          </p:cNvSpPr>
          <p:nvPr/>
        </p:nvSpPr>
        <p:spPr bwMode="auto">
          <a:xfrm>
            <a:off x="7771100" y="2721516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8" name="Oval 114"/>
          <p:cNvSpPr>
            <a:spLocks noChangeArrowheads="1"/>
          </p:cNvSpPr>
          <p:nvPr/>
        </p:nvSpPr>
        <p:spPr bwMode="auto">
          <a:xfrm>
            <a:off x="4603535" y="5270249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>
                <a:solidFill>
                  <a:schemeClr val="bg1"/>
                </a:solidFill>
                <a:latin typeface="Arial" charset="0"/>
              </a:rPr>
              <a:t>C</a:t>
            </a:r>
          </a:p>
        </p:txBody>
      </p:sp>
      <p:sp>
        <p:nvSpPr>
          <p:cNvPr id="214" name="Oval 114"/>
          <p:cNvSpPr>
            <a:spLocks noChangeArrowheads="1"/>
          </p:cNvSpPr>
          <p:nvPr/>
        </p:nvSpPr>
        <p:spPr bwMode="auto">
          <a:xfrm>
            <a:off x="4688944" y="1172756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15" name="Oval 114"/>
          <p:cNvSpPr>
            <a:spLocks noChangeArrowheads="1"/>
          </p:cNvSpPr>
          <p:nvPr/>
        </p:nvSpPr>
        <p:spPr bwMode="auto">
          <a:xfrm>
            <a:off x="8037051" y="1295142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16" name="Oval 114"/>
          <p:cNvSpPr>
            <a:spLocks noChangeArrowheads="1"/>
          </p:cNvSpPr>
          <p:nvPr/>
        </p:nvSpPr>
        <p:spPr bwMode="auto">
          <a:xfrm>
            <a:off x="6169394" y="3153170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17" name="Oval 114"/>
          <p:cNvSpPr>
            <a:spLocks noChangeArrowheads="1"/>
          </p:cNvSpPr>
          <p:nvPr/>
        </p:nvSpPr>
        <p:spPr bwMode="auto">
          <a:xfrm>
            <a:off x="6172932" y="3571395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19" name="Oval 114"/>
          <p:cNvSpPr>
            <a:spLocks noChangeArrowheads="1"/>
          </p:cNvSpPr>
          <p:nvPr/>
        </p:nvSpPr>
        <p:spPr bwMode="auto">
          <a:xfrm>
            <a:off x="6184429" y="5296190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0" name="Oval 114"/>
          <p:cNvSpPr>
            <a:spLocks noChangeArrowheads="1"/>
          </p:cNvSpPr>
          <p:nvPr/>
        </p:nvSpPr>
        <p:spPr bwMode="auto">
          <a:xfrm>
            <a:off x="6187967" y="5554920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1" name="Oval 114"/>
          <p:cNvSpPr>
            <a:spLocks noChangeArrowheads="1"/>
          </p:cNvSpPr>
          <p:nvPr/>
        </p:nvSpPr>
        <p:spPr bwMode="auto">
          <a:xfrm>
            <a:off x="6191505" y="5813650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2" name="Oval 114"/>
          <p:cNvSpPr>
            <a:spLocks noChangeArrowheads="1"/>
          </p:cNvSpPr>
          <p:nvPr/>
        </p:nvSpPr>
        <p:spPr bwMode="auto">
          <a:xfrm>
            <a:off x="6340367" y="5016175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3" name="Oval 114"/>
          <p:cNvSpPr>
            <a:spLocks noChangeArrowheads="1"/>
          </p:cNvSpPr>
          <p:nvPr/>
        </p:nvSpPr>
        <p:spPr bwMode="auto">
          <a:xfrm>
            <a:off x="4621312" y="4602672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5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4" name="Oval 114"/>
          <p:cNvSpPr>
            <a:spLocks noChangeArrowheads="1"/>
          </p:cNvSpPr>
          <p:nvPr/>
        </p:nvSpPr>
        <p:spPr bwMode="auto">
          <a:xfrm>
            <a:off x="4635483" y="4000129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5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8" name="Oval 114"/>
          <p:cNvSpPr>
            <a:spLocks noChangeArrowheads="1"/>
          </p:cNvSpPr>
          <p:nvPr/>
        </p:nvSpPr>
        <p:spPr bwMode="auto">
          <a:xfrm>
            <a:off x="4628388" y="2876569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5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25" name="그림 2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17" y="870702"/>
            <a:ext cx="2257788" cy="5729139"/>
          </a:xfrm>
          <a:prstGeom prst="rect">
            <a:avLst/>
          </a:prstGeom>
        </p:spPr>
      </p:pic>
      <p:sp>
        <p:nvSpPr>
          <p:cNvPr id="226" name="직사각형 225"/>
          <p:cNvSpPr/>
          <p:nvPr/>
        </p:nvSpPr>
        <p:spPr>
          <a:xfrm>
            <a:off x="1358736" y="61154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227" name="직선 연결선 226"/>
          <p:cNvCxnSpPr/>
          <p:nvPr/>
        </p:nvCxnSpPr>
        <p:spPr>
          <a:xfrm>
            <a:off x="421617" y="789841"/>
            <a:ext cx="0" cy="587620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/>
          <p:nvPr/>
        </p:nvCxnSpPr>
        <p:spPr>
          <a:xfrm>
            <a:off x="2679405" y="789841"/>
            <a:ext cx="0" cy="587620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>
            <a:off x="354936" y="870702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/>
          <p:nvPr/>
        </p:nvCxnSpPr>
        <p:spPr>
          <a:xfrm>
            <a:off x="354936" y="1182597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/>
          <p:cNvCxnSpPr/>
          <p:nvPr/>
        </p:nvCxnSpPr>
        <p:spPr>
          <a:xfrm>
            <a:off x="354936" y="1462593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/>
          <p:cNvCxnSpPr/>
          <p:nvPr/>
        </p:nvCxnSpPr>
        <p:spPr>
          <a:xfrm>
            <a:off x="354936" y="1891451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/>
          <p:cNvCxnSpPr/>
          <p:nvPr/>
        </p:nvCxnSpPr>
        <p:spPr>
          <a:xfrm>
            <a:off x="354936" y="2182080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/>
          <p:cNvCxnSpPr/>
          <p:nvPr/>
        </p:nvCxnSpPr>
        <p:spPr>
          <a:xfrm>
            <a:off x="354936" y="2838479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/>
          <p:nvPr/>
        </p:nvCxnSpPr>
        <p:spPr>
          <a:xfrm>
            <a:off x="354936" y="3174507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/>
          <p:cNvCxnSpPr/>
          <p:nvPr/>
        </p:nvCxnSpPr>
        <p:spPr>
          <a:xfrm>
            <a:off x="354936" y="4165576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/>
          <p:nvPr/>
        </p:nvCxnSpPr>
        <p:spPr>
          <a:xfrm>
            <a:off x="354936" y="4531321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>
            <a:off x="354936" y="5262348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>
            <a:off x="354936" y="5546921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/>
          <p:cNvCxnSpPr/>
          <p:nvPr/>
        </p:nvCxnSpPr>
        <p:spPr>
          <a:xfrm>
            <a:off x="354936" y="5973145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354936" y="6253380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/>
          <p:cNvCxnSpPr/>
          <p:nvPr/>
        </p:nvCxnSpPr>
        <p:spPr>
          <a:xfrm>
            <a:off x="354936" y="6593504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직사각형 243"/>
          <p:cNvSpPr/>
          <p:nvPr/>
        </p:nvSpPr>
        <p:spPr>
          <a:xfrm>
            <a:off x="421618" y="1473226"/>
            <a:ext cx="2257788" cy="41822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5" name="직사각형 244"/>
          <p:cNvSpPr/>
          <p:nvPr/>
        </p:nvSpPr>
        <p:spPr>
          <a:xfrm>
            <a:off x="439996" y="2200696"/>
            <a:ext cx="2239409" cy="196956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6" name="직사각형 245"/>
          <p:cNvSpPr/>
          <p:nvPr/>
        </p:nvSpPr>
        <p:spPr>
          <a:xfrm>
            <a:off x="2663288" y="904941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47" name="직사각형 246"/>
          <p:cNvSpPr/>
          <p:nvPr/>
        </p:nvSpPr>
        <p:spPr>
          <a:xfrm>
            <a:off x="2663288" y="120987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2663288" y="1954107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49" name="직사각형 248"/>
          <p:cNvSpPr/>
          <p:nvPr/>
        </p:nvSpPr>
        <p:spPr>
          <a:xfrm>
            <a:off x="2772651" y="105526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50" name="직사각형 249"/>
          <p:cNvSpPr/>
          <p:nvPr/>
        </p:nvSpPr>
        <p:spPr>
          <a:xfrm>
            <a:off x="2719486" y="1762092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251" name="직선 연결선 250"/>
          <p:cNvCxnSpPr/>
          <p:nvPr/>
        </p:nvCxnSpPr>
        <p:spPr>
          <a:xfrm>
            <a:off x="354936" y="1196768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>
            <a:off x="354936" y="1916255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/>
          <p:cNvCxnSpPr/>
          <p:nvPr/>
        </p:nvCxnSpPr>
        <p:spPr>
          <a:xfrm>
            <a:off x="520852" y="789841"/>
            <a:ext cx="0" cy="587620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/>
          <p:nvPr/>
        </p:nvCxnSpPr>
        <p:spPr>
          <a:xfrm>
            <a:off x="2572938" y="789841"/>
            <a:ext cx="0" cy="587620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직사각형 254"/>
          <p:cNvSpPr/>
          <p:nvPr/>
        </p:nvSpPr>
        <p:spPr>
          <a:xfrm>
            <a:off x="308691" y="660580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56" name="직사각형 255"/>
          <p:cNvSpPr/>
          <p:nvPr/>
        </p:nvSpPr>
        <p:spPr>
          <a:xfrm>
            <a:off x="2484237" y="660580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57" name="직사각형 256"/>
          <p:cNvSpPr/>
          <p:nvPr/>
        </p:nvSpPr>
        <p:spPr>
          <a:xfrm>
            <a:off x="1267052" y="6605806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258" name="직선 연결선 257"/>
          <p:cNvCxnSpPr/>
          <p:nvPr/>
        </p:nvCxnSpPr>
        <p:spPr>
          <a:xfrm>
            <a:off x="354936" y="2863283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/>
          <p:cNvCxnSpPr/>
          <p:nvPr/>
        </p:nvCxnSpPr>
        <p:spPr>
          <a:xfrm>
            <a:off x="354936" y="3201800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/>
          <p:cNvCxnSpPr/>
          <p:nvPr/>
        </p:nvCxnSpPr>
        <p:spPr>
          <a:xfrm>
            <a:off x="354936" y="4194069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/>
          <p:cNvCxnSpPr/>
          <p:nvPr/>
        </p:nvCxnSpPr>
        <p:spPr>
          <a:xfrm>
            <a:off x="354936" y="4553993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/>
          <p:cNvCxnSpPr/>
          <p:nvPr/>
        </p:nvCxnSpPr>
        <p:spPr>
          <a:xfrm>
            <a:off x="354936" y="5283614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>
            <a:off x="354936" y="5995878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직사각형 263"/>
          <p:cNvSpPr/>
          <p:nvPr/>
        </p:nvSpPr>
        <p:spPr>
          <a:xfrm>
            <a:off x="2699791" y="6008899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65" name="직사각형 264"/>
          <p:cNvSpPr/>
          <p:nvPr/>
        </p:nvSpPr>
        <p:spPr>
          <a:xfrm>
            <a:off x="2755989" y="581688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66" name="직사각형 265"/>
          <p:cNvSpPr/>
          <p:nvPr/>
        </p:nvSpPr>
        <p:spPr>
          <a:xfrm>
            <a:off x="2714186" y="5327818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67" name="직사각형 266"/>
          <p:cNvSpPr/>
          <p:nvPr/>
        </p:nvSpPr>
        <p:spPr>
          <a:xfrm>
            <a:off x="2770384" y="513580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68" name="직사각형 267"/>
          <p:cNvSpPr/>
          <p:nvPr/>
        </p:nvSpPr>
        <p:spPr>
          <a:xfrm>
            <a:off x="2745339" y="4440017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2755989" y="4078135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70" name="직사각형 269"/>
          <p:cNvSpPr/>
          <p:nvPr/>
        </p:nvSpPr>
        <p:spPr>
          <a:xfrm>
            <a:off x="2735435" y="3086665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2746085" y="272478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09" name="Oval 114"/>
          <p:cNvSpPr>
            <a:spLocks noChangeArrowheads="1"/>
          </p:cNvSpPr>
          <p:nvPr/>
        </p:nvSpPr>
        <p:spPr bwMode="auto">
          <a:xfrm>
            <a:off x="1421257" y="2762161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D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10" name="Oval 114"/>
          <p:cNvSpPr>
            <a:spLocks noChangeArrowheads="1"/>
          </p:cNvSpPr>
          <p:nvPr/>
        </p:nvSpPr>
        <p:spPr bwMode="auto">
          <a:xfrm>
            <a:off x="1421257" y="3121583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D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11" name="Oval 114"/>
          <p:cNvSpPr>
            <a:spLocks noChangeArrowheads="1"/>
          </p:cNvSpPr>
          <p:nvPr/>
        </p:nvSpPr>
        <p:spPr bwMode="auto">
          <a:xfrm>
            <a:off x="1421257" y="4115247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D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12" name="Oval 114"/>
          <p:cNvSpPr>
            <a:spLocks noChangeArrowheads="1"/>
          </p:cNvSpPr>
          <p:nvPr/>
        </p:nvSpPr>
        <p:spPr bwMode="auto">
          <a:xfrm>
            <a:off x="1421257" y="4477707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D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29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17" y="870702"/>
            <a:ext cx="2257788" cy="572913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81" y="876300"/>
            <a:ext cx="2374946" cy="3068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>
                <a:latin typeface="+mn-ea"/>
              </a:rPr>
              <a:t>10_</a:t>
            </a:r>
            <a:r>
              <a:rPr lang="ko-KR" altLang="en-US" sz="1000" dirty="0">
                <a:latin typeface="+mn-ea"/>
              </a:rPr>
              <a:t>설정</a:t>
            </a:r>
            <a:r>
              <a:rPr lang="en-US" altLang="ko-KR" sz="1000" dirty="0">
                <a:latin typeface="+mn-ea"/>
              </a:rPr>
              <a:t>_</a:t>
            </a:r>
            <a:r>
              <a:rPr lang="en-US" altLang="ko-KR" sz="1000" dirty="0" smtClean="0">
                <a:latin typeface="+mn-ea"/>
              </a:rPr>
              <a:t>01</a:t>
            </a:r>
            <a:r>
              <a:rPr lang="en-US" altLang="ko-KR" sz="1000" dirty="0">
                <a:latin typeface="+mn-ea"/>
              </a:rPr>
              <a:t>.psd</a:t>
            </a: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756494"/>
              </p:ext>
            </p:extLst>
          </p:nvPr>
        </p:nvGraphicFramePr>
        <p:xfrm>
          <a:off x="247222" y="6904572"/>
          <a:ext cx="9367747" cy="1609447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381563"/>
                <a:gridCol w="2126512"/>
                <a:gridCol w="2254102"/>
                <a:gridCol w="1502327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200x120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color : #FFF</a:t>
                      </a:r>
                    </a:p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Storke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: 1dp, 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bbb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SelectBox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300x140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color : #F4F4F4</a:t>
                      </a:r>
                    </a:p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Storke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: 1dp, 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bbb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Select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128x140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btn_select.png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D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icon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56x56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img_explain.png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Left/Middle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18044"/>
              </p:ext>
            </p:extLst>
          </p:nvPr>
        </p:nvGraphicFramePr>
        <p:xfrm>
          <a:off x="9931400" y="569135"/>
          <a:ext cx="2694672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680484"/>
                <a:gridCol w="91962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(</a:t>
                      </a:r>
                      <a:r>
                        <a:rPr kumimoji="1" lang="en-US" altLang="ko-KR" sz="9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sp</a:t>
                      </a: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)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Right/Middle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Center/Middle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Left/Middle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#666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#666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6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#999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Right/Middle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7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Right/Middle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0" name="직사각형 149"/>
          <p:cNvSpPr/>
          <p:nvPr/>
        </p:nvSpPr>
        <p:spPr>
          <a:xfrm>
            <a:off x="1358736" y="61154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pic>
        <p:nvPicPr>
          <p:cNvPr id="206" name="그림 20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709" y="7269600"/>
            <a:ext cx="641706" cy="213902"/>
          </a:xfrm>
          <a:prstGeom prst="rect">
            <a:avLst/>
          </a:prstGeom>
        </p:spPr>
      </p:pic>
      <p:cxnSp>
        <p:nvCxnSpPr>
          <p:cNvPr id="132" name="직선 연결선 131"/>
          <p:cNvCxnSpPr/>
          <p:nvPr/>
        </p:nvCxnSpPr>
        <p:spPr>
          <a:xfrm>
            <a:off x="421617" y="789841"/>
            <a:ext cx="0" cy="587620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2679405" y="789841"/>
            <a:ext cx="0" cy="587620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354936" y="870702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354936" y="1182597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>
            <a:off x="354936" y="1462593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>
            <a:off x="354936" y="1891451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54936" y="2182080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>
            <a:off x="354936" y="2838479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>
            <a:off x="354936" y="3174507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>
            <a:off x="354936" y="4165576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>
            <a:off x="354936" y="4531321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>
            <a:off x="354936" y="5262348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/>
          <p:nvPr/>
        </p:nvCxnSpPr>
        <p:spPr>
          <a:xfrm>
            <a:off x="354936" y="5546921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354936" y="5973145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>
            <a:off x="354936" y="6253380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/>
          <p:nvPr/>
        </p:nvCxnSpPr>
        <p:spPr>
          <a:xfrm>
            <a:off x="354936" y="6593504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직사각형 173"/>
          <p:cNvSpPr/>
          <p:nvPr/>
        </p:nvSpPr>
        <p:spPr>
          <a:xfrm>
            <a:off x="421618" y="4173220"/>
            <a:ext cx="2257788" cy="108912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439996" y="6262820"/>
            <a:ext cx="2239409" cy="33702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>
            <a:off x="2663288" y="904941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2663288" y="120987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2663288" y="1954107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2772651" y="105526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2719486" y="1762092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85" name="직선 연결선 184"/>
          <p:cNvCxnSpPr/>
          <p:nvPr/>
        </p:nvCxnSpPr>
        <p:spPr>
          <a:xfrm>
            <a:off x="354936" y="1196768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>
            <a:off x="354936" y="1916255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/>
          <p:nvPr/>
        </p:nvCxnSpPr>
        <p:spPr>
          <a:xfrm>
            <a:off x="520852" y="789841"/>
            <a:ext cx="0" cy="587620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2572938" y="789841"/>
            <a:ext cx="0" cy="587620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직사각형 188"/>
          <p:cNvSpPr/>
          <p:nvPr/>
        </p:nvSpPr>
        <p:spPr>
          <a:xfrm>
            <a:off x="308691" y="660580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2484237" y="660580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1267052" y="6605806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92" name="직선 연결선 191"/>
          <p:cNvCxnSpPr/>
          <p:nvPr/>
        </p:nvCxnSpPr>
        <p:spPr>
          <a:xfrm>
            <a:off x="354936" y="2863283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>
            <a:off x="354936" y="3201800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/>
          <p:nvPr/>
        </p:nvCxnSpPr>
        <p:spPr>
          <a:xfrm>
            <a:off x="354936" y="4194069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/>
          <p:nvPr/>
        </p:nvCxnSpPr>
        <p:spPr>
          <a:xfrm>
            <a:off x="354936" y="4553993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/>
          <p:nvPr/>
        </p:nvCxnSpPr>
        <p:spPr>
          <a:xfrm>
            <a:off x="354936" y="5283614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>
            <a:off x="354936" y="5995878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/>
          <p:cNvSpPr/>
          <p:nvPr/>
        </p:nvSpPr>
        <p:spPr>
          <a:xfrm>
            <a:off x="2699791" y="6008899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2755989" y="581688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2714186" y="5327818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2770384" y="513580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2745339" y="4440017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2755989" y="4078135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2735435" y="3086665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2746085" y="272478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337" y="1055264"/>
            <a:ext cx="4976408" cy="2379345"/>
          </a:xfrm>
          <a:prstGeom prst="rect">
            <a:avLst/>
          </a:prstGeom>
        </p:spPr>
      </p:pic>
      <p:cxnSp>
        <p:nvCxnSpPr>
          <p:cNvPr id="396" name="직선 연결선 395"/>
          <p:cNvCxnSpPr/>
          <p:nvPr/>
        </p:nvCxnSpPr>
        <p:spPr>
          <a:xfrm>
            <a:off x="3782067" y="1055264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직선 연결선 396"/>
          <p:cNvCxnSpPr/>
          <p:nvPr/>
        </p:nvCxnSpPr>
        <p:spPr>
          <a:xfrm>
            <a:off x="3782067" y="1080068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직선 연결선 397"/>
          <p:cNvCxnSpPr/>
          <p:nvPr/>
        </p:nvCxnSpPr>
        <p:spPr>
          <a:xfrm>
            <a:off x="3782067" y="1197031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직선 연결선 398"/>
          <p:cNvCxnSpPr/>
          <p:nvPr/>
        </p:nvCxnSpPr>
        <p:spPr>
          <a:xfrm>
            <a:off x="3782067" y="1664883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직선 연결선 399"/>
          <p:cNvCxnSpPr/>
          <p:nvPr/>
        </p:nvCxnSpPr>
        <p:spPr>
          <a:xfrm>
            <a:off x="3782067" y="1813745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직선 연결선 400"/>
          <p:cNvCxnSpPr/>
          <p:nvPr/>
        </p:nvCxnSpPr>
        <p:spPr>
          <a:xfrm>
            <a:off x="3782067" y="1849182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직선 연결선 401"/>
          <p:cNvCxnSpPr/>
          <p:nvPr/>
        </p:nvCxnSpPr>
        <p:spPr>
          <a:xfrm>
            <a:off x="3782067" y="1998044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직선 연결선 402"/>
          <p:cNvCxnSpPr/>
          <p:nvPr/>
        </p:nvCxnSpPr>
        <p:spPr>
          <a:xfrm>
            <a:off x="3782067" y="2540327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직선 연결선 404"/>
          <p:cNvCxnSpPr/>
          <p:nvPr/>
        </p:nvCxnSpPr>
        <p:spPr>
          <a:xfrm>
            <a:off x="3782067" y="2703360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직선 연결선 405"/>
          <p:cNvCxnSpPr/>
          <p:nvPr/>
        </p:nvCxnSpPr>
        <p:spPr>
          <a:xfrm>
            <a:off x="3782067" y="2947919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직선 연결선 406"/>
          <p:cNvCxnSpPr/>
          <p:nvPr/>
        </p:nvCxnSpPr>
        <p:spPr>
          <a:xfrm>
            <a:off x="3782067" y="3192478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직선 연결선 407"/>
          <p:cNvCxnSpPr/>
          <p:nvPr/>
        </p:nvCxnSpPr>
        <p:spPr>
          <a:xfrm>
            <a:off x="3782067" y="3426404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직선 연결선 408"/>
          <p:cNvCxnSpPr/>
          <p:nvPr/>
        </p:nvCxnSpPr>
        <p:spPr>
          <a:xfrm>
            <a:off x="4097091" y="911272"/>
            <a:ext cx="0" cy="2683169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직선 연결선 409"/>
          <p:cNvCxnSpPr/>
          <p:nvPr/>
        </p:nvCxnSpPr>
        <p:spPr>
          <a:xfrm>
            <a:off x="3856070" y="911272"/>
            <a:ext cx="0" cy="264960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직선 연결선 410"/>
          <p:cNvCxnSpPr/>
          <p:nvPr/>
        </p:nvCxnSpPr>
        <p:spPr>
          <a:xfrm>
            <a:off x="8864021" y="911272"/>
            <a:ext cx="0" cy="264960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직선 연결선 411"/>
          <p:cNvCxnSpPr/>
          <p:nvPr/>
        </p:nvCxnSpPr>
        <p:spPr>
          <a:xfrm>
            <a:off x="8623000" y="911272"/>
            <a:ext cx="0" cy="264960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직선 연결선 414"/>
          <p:cNvCxnSpPr/>
          <p:nvPr/>
        </p:nvCxnSpPr>
        <p:spPr>
          <a:xfrm>
            <a:off x="7839734" y="974431"/>
            <a:ext cx="0" cy="69045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직선 연결선 415"/>
          <p:cNvCxnSpPr/>
          <p:nvPr/>
        </p:nvCxnSpPr>
        <p:spPr>
          <a:xfrm>
            <a:off x="7747575" y="974431"/>
            <a:ext cx="0" cy="69045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직선 연결선 416"/>
          <p:cNvCxnSpPr/>
          <p:nvPr/>
        </p:nvCxnSpPr>
        <p:spPr>
          <a:xfrm>
            <a:off x="7442756" y="1959743"/>
            <a:ext cx="0" cy="69045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직선 연결선 417"/>
          <p:cNvCxnSpPr/>
          <p:nvPr/>
        </p:nvCxnSpPr>
        <p:spPr>
          <a:xfrm>
            <a:off x="7382496" y="1959743"/>
            <a:ext cx="0" cy="69045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직선 연결선 418"/>
          <p:cNvCxnSpPr/>
          <p:nvPr/>
        </p:nvCxnSpPr>
        <p:spPr>
          <a:xfrm>
            <a:off x="7276166" y="1959743"/>
            <a:ext cx="0" cy="69045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직선 연결선 419"/>
          <p:cNvCxnSpPr/>
          <p:nvPr/>
        </p:nvCxnSpPr>
        <p:spPr>
          <a:xfrm>
            <a:off x="7205273" y="1959743"/>
            <a:ext cx="0" cy="69045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직선 연결선 420"/>
          <p:cNvCxnSpPr/>
          <p:nvPr/>
        </p:nvCxnSpPr>
        <p:spPr>
          <a:xfrm>
            <a:off x="4391189" y="2703517"/>
            <a:ext cx="0" cy="104304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직선 연결선 421"/>
          <p:cNvCxnSpPr/>
          <p:nvPr/>
        </p:nvCxnSpPr>
        <p:spPr>
          <a:xfrm>
            <a:off x="4320296" y="2703517"/>
            <a:ext cx="0" cy="104304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Oval 114"/>
          <p:cNvSpPr>
            <a:spLocks noChangeArrowheads="1"/>
          </p:cNvSpPr>
          <p:nvPr/>
        </p:nvSpPr>
        <p:spPr bwMode="auto">
          <a:xfrm>
            <a:off x="7784789" y="1123926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>
                <a:solidFill>
                  <a:schemeClr val="bg1"/>
                </a:solidFill>
                <a:latin typeface="Arial" charset="0"/>
              </a:rPr>
              <a:t>A</a:t>
            </a:r>
          </a:p>
        </p:txBody>
      </p:sp>
      <p:sp>
        <p:nvSpPr>
          <p:cNvPr id="424" name="Oval 114"/>
          <p:cNvSpPr>
            <a:spLocks noChangeArrowheads="1"/>
          </p:cNvSpPr>
          <p:nvPr/>
        </p:nvSpPr>
        <p:spPr bwMode="auto">
          <a:xfrm>
            <a:off x="8345408" y="1401472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25" name="Oval 114"/>
          <p:cNvSpPr>
            <a:spLocks noChangeArrowheads="1"/>
          </p:cNvSpPr>
          <p:nvPr/>
        </p:nvSpPr>
        <p:spPr bwMode="auto">
          <a:xfrm>
            <a:off x="6858055" y="1342884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7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26" name="Oval 114"/>
          <p:cNvSpPr>
            <a:spLocks noChangeArrowheads="1"/>
          </p:cNvSpPr>
          <p:nvPr/>
        </p:nvSpPr>
        <p:spPr bwMode="auto">
          <a:xfrm>
            <a:off x="4006603" y="1338455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27" name="Oval 114"/>
          <p:cNvSpPr>
            <a:spLocks noChangeArrowheads="1"/>
          </p:cNvSpPr>
          <p:nvPr/>
        </p:nvSpPr>
        <p:spPr bwMode="auto">
          <a:xfrm>
            <a:off x="4006603" y="2188284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28" name="Oval 114"/>
          <p:cNvSpPr>
            <a:spLocks noChangeArrowheads="1"/>
          </p:cNvSpPr>
          <p:nvPr/>
        </p:nvSpPr>
        <p:spPr bwMode="auto">
          <a:xfrm>
            <a:off x="6166880" y="2071881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29" name="Oval 114"/>
          <p:cNvSpPr>
            <a:spLocks noChangeArrowheads="1"/>
          </p:cNvSpPr>
          <p:nvPr/>
        </p:nvSpPr>
        <p:spPr bwMode="auto">
          <a:xfrm>
            <a:off x="7248800" y="2055098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30" name="Oval 114"/>
          <p:cNvSpPr>
            <a:spLocks noChangeArrowheads="1"/>
          </p:cNvSpPr>
          <p:nvPr/>
        </p:nvSpPr>
        <p:spPr bwMode="auto">
          <a:xfrm>
            <a:off x="4525207" y="2724783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5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31" name="Oval 114"/>
          <p:cNvSpPr>
            <a:spLocks noChangeArrowheads="1"/>
          </p:cNvSpPr>
          <p:nvPr/>
        </p:nvSpPr>
        <p:spPr bwMode="auto">
          <a:xfrm>
            <a:off x="4528745" y="2994146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5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32" name="Oval 114"/>
          <p:cNvSpPr>
            <a:spLocks noChangeArrowheads="1"/>
          </p:cNvSpPr>
          <p:nvPr/>
        </p:nvSpPr>
        <p:spPr bwMode="auto">
          <a:xfrm>
            <a:off x="6948542" y="2007272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34" name="Oval 114"/>
          <p:cNvSpPr>
            <a:spLocks noChangeArrowheads="1"/>
          </p:cNvSpPr>
          <p:nvPr/>
        </p:nvSpPr>
        <p:spPr bwMode="auto">
          <a:xfrm>
            <a:off x="4006603" y="2813171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D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435" name="그림 4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375" y="8310912"/>
            <a:ext cx="182796" cy="182796"/>
          </a:xfrm>
          <a:prstGeom prst="rect">
            <a:avLst/>
          </a:prstGeom>
        </p:spPr>
      </p:pic>
      <p:pic>
        <p:nvPicPr>
          <p:cNvPr id="436" name="그림 4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553" y="7661135"/>
            <a:ext cx="540439" cy="252205"/>
          </a:xfrm>
          <a:prstGeom prst="rect">
            <a:avLst/>
          </a:prstGeom>
        </p:spPr>
      </p:pic>
      <p:pic>
        <p:nvPicPr>
          <p:cNvPr id="437" name="그림 4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183" y="7999582"/>
            <a:ext cx="230587" cy="252205"/>
          </a:xfrm>
          <a:prstGeom prst="rect">
            <a:avLst/>
          </a:prstGeom>
        </p:spPr>
      </p:pic>
      <p:sp>
        <p:nvSpPr>
          <p:cNvPr id="452" name="직사각형 451"/>
          <p:cNvSpPr/>
          <p:nvPr/>
        </p:nvSpPr>
        <p:spPr>
          <a:xfrm>
            <a:off x="8944481" y="1081077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10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53" name="직사각형 452"/>
          <p:cNvSpPr/>
          <p:nvPr/>
        </p:nvSpPr>
        <p:spPr>
          <a:xfrm>
            <a:off x="8944481" y="1677778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10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54" name="직사각형 453"/>
          <p:cNvSpPr/>
          <p:nvPr/>
        </p:nvSpPr>
        <p:spPr>
          <a:xfrm>
            <a:off x="8944481" y="1874250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10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55" name="직사각형 454"/>
          <p:cNvSpPr/>
          <p:nvPr/>
        </p:nvSpPr>
        <p:spPr>
          <a:xfrm>
            <a:off x="8944481" y="2532657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10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56" name="직사각형 455"/>
          <p:cNvSpPr/>
          <p:nvPr/>
        </p:nvSpPr>
        <p:spPr>
          <a:xfrm>
            <a:off x="8944481" y="3255588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57" name="직사각형 456"/>
          <p:cNvSpPr/>
          <p:nvPr/>
        </p:nvSpPr>
        <p:spPr>
          <a:xfrm>
            <a:off x="8944481" y="2991276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16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58" name="직사각형 457"/>
          <p:cNvSpPr/>
          <p:nvPr/>
        </p:nvSpPr>
        <p:spPr>
          <a:xfrm>
            <a:off x="8944481" y="2758651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16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59" name="직사각형 458"/>
          <p:cNvSpPr/>
          <p:nvPr/>
        </p:nvSpPr>
        <p:spPr>
          <a:xfrm>
            <a:off x="8944481" y="2188750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35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60" name="직사각형 459"/>
          <p:cNvSpPr/>
          <p:nvPr/>
        </p:nvSpPr>
        <p:spPr>
          <a:xfrm>
            <a:off x="8944481" y="1367595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30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61" name="직사각형 460"/>
          <p:cNvSpPr/>
          <p:nvPr/>
        </p:nvSpPr>
        <p:spPr>
          <a:xfrm>
            <a:off x="9117254" y="1005342"/>
            <a:ext cx="5770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62" name="직사각형 461"/>
          <p:cNvSpPr/>
          <p:nvPr/>
        </p:nvSpPr>
        <p:spPr>
          <a:xfrm>
            <a:off x="9117254" y="1765475"/>
            <a:ext cx="5770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63" name="직사각형 462"/>
          <p:cNvSpPr/>
          <p:nvPr/>
        </p:nvSpPr>
        <p:spPr>
          <a:xfrm>
            <a:off x="3891187" y="3493035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64" name="직사각형 463"/>
          <p:cNvSpPr/>
          <p:nvPr/>
        </p:nvSpPr>
        <p:spPr>
          <a:xfrm>
            <a:off x="4139284" y="3493035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14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65" name="직사각형 464"/>
          <p:cNvSpPr/>
          <p:nvPr/>
        </p:nvSpPr>
        <p:spPr>
          <a:xfrm>
            <a:off x="4317000" y="3493035"/>
            <a:ext cx="5770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67" name="직사각형 466"/>
          <p:cNvSpPr/>
          <p:nvPr/>
        </p:nvSpPr>
        <p:spPr>
          <a:xfrm>
            <a:off x="8703460" y="3493035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633" y="3818120"/>
            <a:ext cx="1428750" cy="666750"/>
          </a:xfrm>
          <a:prstGeom prst="rect">
            <a:avLst/>
          </a:prstGeom>
        </p:spPr>
      </p:pic>
      <p:cxnSp>
        <p:nvCxnSpPr>
          <p:cNvPr id="470" name="직선 연결선 469"/>
          <p:cNvCxnSpPr/>
          <p:nvPr/>
        </p:nvCxnSpPr>
        <p:spPr>
          <a:xfrm>
            <a:off x="8522767" y="3772179"/>
            <a:ext cx="0" cy="80784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직선 연결선 470"/>
          <p:cNvCxnSpPr/>
          <p:nvPr/>
        </p:nvCxnSpPr>
        <p:spPr>
          <a:xfrm>
            <a:off x="6873448" y="4487597"/>
            <a:ext cx="172338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직선 연결선 471"/>
          <p:cNvCxnSpPr/>
          <p:nvPr/>
        </p:nvCxnSpPr>
        <p:spPr>
          <a:xfrm>
            <a:off x="6873448" y="3818174"/>
            <a:ext cx="172338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직선 연결선 472"/>
          <p:cNvCxnSpPr/>
          <p:nvPr/>
        </p:nvCxnSpPr>
        <p:spPr>
          <a:xfrm>
            <a:off x="7918231" y="3772179"/>
            <a:ext cx="0" cy="80784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직사각형 473"/>
          <p:cNvSpPr/>
          <p:nvPr/>
        </p:nvSpPr>
        <p:spPr>
          <a:xfrm>
            <a:off x="8569892" y="4046712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35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75" name="직사각형 474"/>
          <p:cNvSpPr/>
          <p:nvPr/>
        </p:nvSpPr>
        <p:spPr>
          <a:xfrm>
            <a:off x="8055338" y="4494761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32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76" name="Oval 114"/>
          <p:cNvSpPr>
            <a:spLocks noChangeArrowheads="1"/>
          </p:cNvSpPr>
          <p:nvPr/>
        </p:nvSpPr>
        <p:spPr bwMode="auto">
          <a:xfrm>
            <a:off x="7922041" y="3743705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C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336" y="5215558"/>
            <a:ext cx="4968847" cy="745327"/>
          </a:xfrm>
          <a:prstGeom prst="rect">
            <a:avLst/>
          </a:prstGeom>
        </p:spPr>
      </p:pic>
      <p:cxnSp>
        <p:nvCxnSpPr>
          <p:cNvPr id="481" name="직선 연결선 480"/>
          <p:cNvCxnSpPr/>
          <p:nvPr/>
        </p:nvCxnSpPr>
        <p:spPr>
          <a:xfrm>
            <a:off x="8869975" y="5233987"/>
            <a:ext cx="0" cy="71067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직선 연결선 481"/>
          <p:cNvCxnSpPr/>
          <p:nvPr/>
        </p:nvCxnSpPr>
        <p:spPr>
          <a:xfrm>
            <a:off x="8623000" y="5233987"/>
            <a:ext cx="0" cy="71067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직선 연결선 482"/>
          <p:cNvCxnSpPr/>
          <p:nvPr/>
        </p:nvCxnSpPr>
        <p:spPr>
          <a:xfrm>
            <a:off x="4097091" y="5233987"/>
            <a:ext cx="0" cy="71067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직선 연결선 483"/>
          <p:cNvCxnSpPr/>
          <p:nvPr/>
        </p:nvCxnSpPr>
        <p:spPr>
          <a:xfrm>
            <a:off x="3856070" y="5233987"/>
            <a:ext cx="0" cy="71067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직선 연결선 484"/>
          <p:cNvCxnSpPr/>
          <p:nvPr/>
        </p:nvCxnSpPr>
        <p:spPr>
          <a:xfrm>
            <a:off x="3767110" y="5440684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직선 연결선 485"/>
          <p:cNvCxnSpPr/>
          <p:nvPr/>
        </p:nvCxnSpPr>
        <p:spPr>
          <a:xfrm>
            <a:off x="3767110" y="5270308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직선 연결선 486"/>
          <p:cNvCxnSpPr/>
          <p:nvPr/>
        </p:nvCxnSpPr>
        <p:spPr>
          <a:xfrm>
            <a:off x="3767110" y="5913878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직선 연결선 487"/>
          <p:cNvCxnSpPr/>
          <p:nvPr/>
        </p:nvCxnSpPr>
        <p:spPr>
          <a:xfrm>
            <a:off x="3767110" y="5743502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Oval 114"/>
          <p:cNvSpPr>
            <a:spLocks noChangeArrowheads="1"/>
          </p:cNvSpPr>
          <p:nvPr/>
        </p:nvSpPr>
        <p:spPr bwMode="auto">
          <a:xfrm>
            <a:off x="4048796" y="5350196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90" name="Oval 114"/>
          <p:cNvSpPr>
            <a:spLocks noChangeArrowheads="1"/>
          </p:cNvSpPr>
          <p:nvPr/>
        </p:nvSpPr>
        <p:spPr bwMode="auto">
          <a:xfrm>
            <a:off x="7158312" y="5333603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6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91" name="직사각형 490"/>
          <p:cNvSpPr/>
          <p:nvPr/>
        </p:nvSpPr>
        <p:spPr>
          <a:xfrm>
            <a:off x="3907660" y="5941526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92" name="직사각형 491"/>
          <p:cNvSpPr/>
          <p:nvPr/>
        </p:nvSpPr>
        <p:spPr>
          <a:xfrm>
            <a:off x="8688034" y="5941526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93" name="직사각형 492"/>
          <p:cNvSpPr/>
          <p:nvPr/>
        </p:nvSpPr>
        <p:spPr>
          <a:xfrm>
            <a:off x="8915460" y="5791209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94" name="직사각형 493"/>
          <p:cNvSpPr/>
          <p:nvPr/>
        </p:nvSpPr>
        <p:spPr>
          <a:xfrm>
            <a:off x="8915460" y="5526897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18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95" name="직사각형 494"/>
          <p:cNvSpPr/>
          <p:nvPr/>
        </p:nvSpPr>
        <p:spPr>
          <a:xfrm>
            <a:off x="8915460" y="5294272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97" name="직사각형 496"/>
          <p:cNvSpPr/>
          <p:nvPr/>
        </p:nvSpPr>
        <p:spPr>
          <a:xfrm>
            <a:off x="6580492" y="1874249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75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98" name="직사각형 497"/>
          <p:cNvSpPr/>
          <p:nvPr/>
        </p:nvSpPr>
        <p:spPr>
          <a:xfrm>
            <a:off x="7208332" y="1852983"/>
            <a:ext cx="5770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4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99" name="직사각형 498"/>
          <p:cNvSpPr/>
          <p:nvPr/>
        </p:nvSpPr>
        <p:spPr>
          <a:xfrm>
            <a:off x="7371365" y="1852983"/>
            <a:ext cx="5770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4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500" name="직사각형 499"/>
          <p:cNvSpPr/>
          <p:nvPr/>
        </p:nvSpPr>
        <p:spPr>
          <a:xfrm>
            <a:off x="7984029" y="1874249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75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502" name="직사각형 501"/>
          <p:cNvSpPr/>
          <p:nvPr/>
        </p:nvSpPr>
        <p:spPr>
          <a:xfrm>
            <a:off x="8136429" y="846386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50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503" name="직사각형 502"/>
          <p:cNvSpPr/>
          <p:nvPr/>
        </p:nvSpPr>
        <p:spPr>
          <a:xfrm>
            <a:off x="7735913" y="846386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10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55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80" y="1074640"/>
            <a:ext cx="2997120" cy="54791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>
                <a:latin typeface="+mn-ea"/>
              </a:rPr>
              <a:t>10_</a:t>
            </a:r>
            <a:r>
              <a:rPr lang="ko-KR" altLang="en-US" sz="1000" dirty="0">
                <a:latin typeface="+mn-ea"/>
              </a:rPr>
              <a:t>설정</a:t>
            </a:r>
            <a:r>
              <a:rPr lang="en-US" altLang="ko-KR" sz="1000" dirty="0">
                <a:latin typeface="+mn-ea"/>
              </a:rPr>
              <a:t>_</a:t>
            </a:r>
            <a:r>
              <a:rPr lang="en-US" altLang="ko-KR" sz="1000" dirty="0" smtClean="0">
                <a:latin typeface="+mn-ea"/>
              </a:rPr>
              <a:t>02.psd</a:t>
            </a:r>
            <a:endParaRPr lang="en-US" altLang="ko-KR" sz="1000" dirty="0">
              <a:latin typeface="+mn-ea"/>
            </a:endParaRP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907427"/>
              </p:ext>
            </p:extLst>
          </p:nvPr>
        </p:nvGraphicFramePr>
        <p:xfrm>
          <a:off x="295199" y="7411669"/>
          <a:ext cx="9367747" cy="964967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1733272"/>
                <a:gridCol w="2264681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360x120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#23294b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360x120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color : #FFF</a:t>
                      </a:r>
                    </a:p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Storke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: 1dp, 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bbb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5" name="직선 연결선 34"/>
          <p:cNvCxnSpPr/>
          <p:nvPr/>
        </p:nvCxnSpPr>
        <p:spPr>
          <a:xfrm>
            <a:off x="454879" y="1030882"/>
            <a:ext cx="324985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54879" y="1452226"/>
            <a:ext cx="324985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54879" y="5819072"/>
            <a:ext cx="324985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95081" y="874057"/>
            <a:ext cx="0" cy="543926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504227" y="874057"/>
            <a:ext cx="0" cy="543926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30703" y="1035220"/>
            <a:ext cx="0" cy="527810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367662" y="1035220"/>
            <a:ext cx="0" cy="527810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89452" y="5946560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260446" y="5946560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819968" y="5946560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454879" y="1819871"/>
            <a:ext cx="324985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454879" y="1433372"/>
            <a:ext cx="324985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454879" y="2366626"/>
            <a:ext cx="324985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454879" y="2734271"/>
            <a:ext cx="324985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454879" y="2347772"/>
            <a:ext cx="324985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454879" y="3621380"/>
            <a:ext cx="324985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454879" y="4004222"/>
            <a:ext cx="324985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454879" y="4681469"/>
            <a:ext cx="324985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454879" y="5050146"/>
            <a:ext cx="324985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3524561" y="1128234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524561" y="1507600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3524561" y="2421959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676456" y="1331722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3676456" y="2251210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1851888" y="760404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96728" y="1823076"/>
            <a:ext cx="2915210" cy="52469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09351" y="5062753"/>
            <a:ext cx="2915210" cy="75631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240" y="1300183"/>
            <a:ext cx="4869712" cy="913071"/>
          </a:xfrm>
          <a:prstGeom prst="rect">
            <a:avLst/>
          </a:prstGeom>
        </p:spPr>
      </p:pic>
      <p:cxnSp>
        <p:nvCxnSpPr>
          <p:cNvPr id="59" name="직선 연결선 58"/>
          <p:cNvCxnSpPr/>
          <p:nvPr/>
        </p:nvCxnSpPr>
        <p:spPr>
          <a:xfrm>
            <a:off x="4402132" y="1298854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4402132" y="2213254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402132" y="1521875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4402132" y="1975293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4770471" y="1156440"/>
            <a:ext cx="0" cy="119135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4536607" y="1156440"/>
            <a:ext cx="0" cy="119135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9406319" y="1156440"/>
            <a:ext cx="0" cy="119135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9183088" y="1156440"/>
            <a:ext cx="0" cy="119135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4600600" y="2297376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9242745" y="2297376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9362863" y="1279551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362863" y="1651717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30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362863" y="1984564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121" name="Oval 114"/>
          <p:cNvSpPr>
            <a:spLocks noChangeArrowheads="1"/>
          </p:cNvSpPr>
          <p:nvPr/>
        </p:nvSpPr>
        <p:spPr bwMode="auto">
          <a:xfrm>
            <a:off x="7752890" y="1464182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>
                <a:solidFill>
                  <a:schemeClr val="bg1"/>
                </a:solidFill>
                <a:latin typeface="Arial" charset="0"/>
              </a:rPr>
              <a:t>A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465930" y="7761761"/>
            <a:ext cx="669598" cy="170121"/>
          </a:xfrm>
          <a:prstGeom prst="rect">
            <a:avLst/>
          </a:prstGeom>
          <a:solidFill>
            <a:srgbClr val="232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0" name="그림 1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709" y="8067037"/>
            <a:ext cx="641706" cy="213902"/>
          </a:xfrm>
          <a:prstGeom prst="rect">
            <a:avLst/>
          </a:prstGeom>
        </p:spPr>
      </p:pic>
      <p:sp>
        <p:nvSpPr>
          <p:cNvPr id="131" name="Oval 114"/>
          <p:cNvSpPr>
            <a:spLocks noChangeArrowheads="1"/>
          </p:cNvSpPr>
          <p:nvPr/>
        </p:nvSpPr>
        <p:spPr bwMode="auto">
          <a:xfrm>
            <a:off x="8419839" y="1539701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5" name="Oval 114"/>
          <p:cNvSpPr>
            <a:spLocks noChangeArrowheads="1"/>
          </p:cNvSpPr>
          <p:nvPr/>
        </p:nvSpPr>
        <p:spPr bwMode="auto">
          <a:xfrm>
            <a:off x="4694074" y="1554669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240" y="5075377"/>
            <a:ext cx="4869712" cy="1247863"/>
          </a:xfrm>
          <a:prstGeom prst="rect">
            <a:avLst/>
          </a:prstGeom>
        </p:spPr>
      </p:pic>
      <p:cxnSp>
        <p:nvCxnSpPr>
          <p:cNvPr id="61" name="직선 연결선 60"/>
          <p:cNvCxnSpPr/>
          <p:nvPr/>
        </p:nvCxnSpPr>
        <p:spPr>
          <a:xfrm>
            <a:off x="4402132" y="5075377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4402132" y="6493368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402132" y="5300340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4402132" y="5763916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4402132" y="5816369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9406319" y="4907742"/>
            <a:ext cx="0" cy="165576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9183088" y="4907742"/>
            <a:ext cx="0" cy="165576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4770471" y="4907742"/>
            <a:ext cx="0" cy="165576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4536607" y="4907742"/>
            <a:ext cx="0" cy="165576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4597052" y="6664388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9239197" y="6664388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9385053" y="5067560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9385053" y="5421987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9491383" y="5680717"/>
            <a:ext cx="2423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9372229" y="6067043"/>
            <a:ext cx="3257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47 </a:t>
            </a:r>
          </a:p>
        </p:txBody>
      </p:sp>
      <p:sp>
        <p:nvSpPr>
          <p:cNvPr id="129" name="Oval 114"/>
          <p:cNvSpPr>
            <a:spLocks noChangeArrowheads="1"/>
          </p:cNvSpPr>
          <p:nvPr/>
        </p:nvSpPr>
        <p:spPr bwMode="auto">
          <a:xfrm>
            <a:off x="7752890" y="5209852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6" name="Oval 114"/>
          <p:cNvSpPr>
            <a:spLocks noChangeArrowheads="1"/>
          </p:cNvSpPr>
          <p:nvPr/>
        </p:nvSpPr>
        <p:spPr bwMode="auto">
          <a:xfrm>
            <a:off x="4687572" y="5331499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7" name="Oval 114"/>
          <p:cNvSpPr>
            <a:spLocks noChangeArrowheads="1"/>
          </p:cNvSpPr>
          <p:nvPr/>
        </p:nvSpPr>
        <p:spPr bwMode="auto">
          <a:xfrm>
            <a:off x="4691703" y="5793554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8" name="Oval 114"/>
          <p:cNvSpPr>
            <a:spLocks noChangeArrowheads="1"/>
          </p:cNvSpPr>
          <p:nvPr/>
        </p:nvSpPr>
        <p:spPr bwMode="auto">
          <a:xfrm>
            <a:off x="8417030" y="5328548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5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139" name="표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075704"/>
              </p:ext>
            </p:extLst>
          </p:nvPr>
        </p:nvGraphicFramePr>
        <p:xfrm>
          <a:off x="9931400" y="569135"/>
          <a:ext cx="2694672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680484"/>
                <a:gridCol w="91962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(</a:t>
                      </a:r>
                      <a:r>
                        <a:rPr kumimoji="1" lang="en-US" altLang="ko-KR" sz="9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sp</a:t>
                      </a: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)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#999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#FFF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Center/Middle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Left/Middle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#666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Left/Top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Center/Middle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6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7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0" name="직사각형 139"/>
          <p:cNvSpPr/>
          <p:nvPr/>
        </p:nvSpPr>
        <p:spPr>
          <a:xfrm>
            <a:off x="593783" y="4014855"/>
            <a:ext cx="2915210" cy="66661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42" name="그림 1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240" y="3017387"/>
            <a:ext cx="4869712" cy="1141338"/>
          </a:xfrm>
          <a:prstGeom prst="rect">
            <a:avLst/>
          </a:prstGeom>
        </p:spPr>
      </p:pic>
      <p:cxnSp>
        <p:nvCxnSpPr>
          <p:cNvPr id="143" name="직선 연결선 142"/>
          <p:cNvCxnSpPr/>
          <p:nvPr/>
        </p:nvCxnSpPr>
        <p:spPr>
          <a:xfrm>
            <a:off x="4402132" y="3006657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4402132" y="4095025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4402132" y="3231620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4402132" y="3695196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9406319" y="2839022"/>
            <a:ext cx="0" cy="165576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9183088" y="2839022"/>
            <a:ext cx="0" cy="165576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>
            <a:off x="4770471" y="2839022"/>
            <a:ext cx="0" cy="165576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>
            <a:off x="4536607" y="2839022"/>
            <a:ext cx="0" cy="165576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4597052" y="4266045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9239197" y="4266045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9385053" y="2998840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9385053" y="3353267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63" name="직사각형 162"/>
          <p:cNvSpPr/>
          <p:nvPr/>
        </p:nvSpPr>
        <p:spPr>
          <a:xfrm>
            <a:off x="9385053" y="3817562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64" name="Oval 114"/>
          <p:cNvSpPr>
            <a:spLocks noChangeArrowheads="1"/>
          </p:cNvSpPr>
          <p:nvPr/>
        </p:nvSpPr>
        <p:spPr bwMode="auto">
          <a:xfrm>
            <a:off x="7752890" y="3141132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5" name="Oval 114"/>
          <p:cNvSpPr>
            <a:spLocks noChangeArrowheads="1"/>
          </p:cNvSpPr>
          <p:nvPr/>
        </p:nvSpPr>
        <p:spPr bwMode="auto">
          <a:xfrm>
            <a:off x="4687572" y="3262779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7" name="Oval 114"/>
          <p:cNvSpPr>
            <a:spLocks noChangeArrowheads="1"/>
          </p:cNvSpPr>
          <p:nvPr/>
        </p:nvSpPr>
        <p:spPr bwMode="auto">
          <a:xfrm>
            <a:off x="8417030" y="3259828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5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11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>
                <a:latin typeface="+mn-ea"/>
              </a:rPr>
              <a:t>13</a:t>
            </a:r>
            <a:r>
              <a:rPr lang="ko-KR" altLang="en-US" sz="1000" dirty="0" err="1">
                <a:latin typeface="+mn-ea"/>
              </a:rPr>
              <a:t>알림보관함</a:t>
            </a:r>
            <a:r>
              <a:rPr lang="en-US" altLang="ko-KR" sz="1000" dirty="0">
                <a:latin typeface="+mn-ea"/>
              </a:rPr>
              <a:t>_01</a:t>
            </a:r>
            <a:r>
              <a:rPr lang="ko-KR" altLang="en-US" sz="1000" dirty="0">
                <a:latin typeface="+mn-ea"/>
              </a:rPr>
              <a:t>리스트</a:t>
            </a:r>
            <a:r>
              <a:rPr lang="en-US" altLang="ko-KR" sz="1000" dirty="0" smtClean="0">
                <a:latin typeface="+mn-ea"/>
              </a:rPr>
              <a:t>.</a:t>
            </a:r>
            <a:r>
              <a:rPr lang="en-US" altLang="ko-KR" sz="1000" dirty="0">
                <a:latin typeface="+mn-ea"/>
              </a:rPr>
              <a:t>psd</a:t>
            </a: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216409"/>
              </p:ext>
            </p:extLst>
          </p:nvPr>
        </p:nvGraphicFramePr>
        <p:xfrm>
          <a:off x="300368" y="6720719"/>
          <a:ext cx="9367747" cy="1987693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1733272"/>
                <a:gridCol w="2264681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60x60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btn_close.png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1440x4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Stork : 1dp, #CCC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Left/Middle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icon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56x56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img_explain.png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Left/Middle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D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1440x4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Stork : 1dp, #DDD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Left/Middle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1320x140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Storke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:1dp, #333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Center/Middle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icon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32x140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btn_bt_open.png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734282"/>
              </p:ext>
            </p:extLst>
          </p:nvPr>
        </p:nvGraphicFramePr>
        <p:xfrm>
          <a:off x="9931400" y="569135"/>
          <a:ext cx="269467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(</a:t>
                      </a:r>
                      <a:r>
                        <a:rPr kumimoji="1" lang="en-US" altLang="ko-KR" sz="9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sp</a:t>
                      </a: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)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Center/middle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#666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err="1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Rignt</a:t>
                      </a: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28" y="917956"/>
            <a:ext cx="2663718" cy="5568837"/>
          </a:xfrm>
          <a:prstGeom prst="rect">
            <a:avLst/>
          </a:prstGeom>
        </p:spPr>
      </p:pic>
      <p:cxnSp>
        <p:nvCxnSpPr>
          <p:cNvPr id="35" name="직선 연결선 34"/>
          <p:cNvCxnSpPr/>
          <p:nvPr/>
        </p:nvCxnSpPr>
        <p:spPr>
          <a:xfrm>
            <a:off x="454879" y="913919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54879" y="1335263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54879" y="5383119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95081" y="757093"/>
            <a:ext cx="0" cy="57600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70301" y="757093"/>
            <a:ext cx="0" cy="57600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09437" y="757093"/>
            <a:ext cx="0" cy="57600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133736" y="757093"/>
            <a:ext cx="0" cy="57600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89452" y="639314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058419" y="639314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703005" y="6393146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454879" y="1316409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454879" y="1526619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454879" y="1702870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454879" y="2377319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454879" y="2294667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454879" y="5069000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454879" y="4869385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3333167" y="1011271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333168" y="131620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485062" y="1182860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3375401" y="541293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pic>
        <p:nvPicPr>
          <p:cNvPr id="128" name="그림 1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803" y="2802185"/>
            <a:ext cx="4439460" cy="437009"/>
          </a:xfrm>
          <a:prstGeom prst="rect">
            <a:avLst/>
          </a:prstGeom>
        </p:spPr>
      </p:pic>
      <p:cxnSp>
        <p:nvCxnSpPr>
          <p:cNvPr id="132" name="직선 연결선 131"/>
          <p:cNvCxnSpPr/>
          <p:nvPr/>
        </p:nvCxnSpPr>
        <p:spPr>
          <a:xfrm>
            <a:off x="4795152" y="2740833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9306866" y="2653986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732970" y="3371089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8967511" y="3371089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1851888" y="643441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9267594" y="287729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281" name="직선 연결선 280"/>
          <p:cNvCxnSpPr/>
          <p:nvPr/>
        </p:nvCxnSpPr>
        <p:spPr>
          <a:xfrm>
            <a:off x="4710234" y="2777381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596728" y="911929"/>
            <a:ext cx="2673573" cy="40427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222" y="1439471"/>
            <a:ext cx="4266452" cy="599969"/>
          </a:xfrm>
          <a:prstGeom prst="rect">
            <a:avLst/>
          </a:prstGeom>
        </p:spPr>
      </p:pic>
      <p:cxnSp>
        <p:nvCxnSpPr>
          <p:cNvPr id="77" name="직선 연결선 76"/>
          <p:cNvCxnSpPr/>
          <p:nvPr/>
        </p:nvCxnSpPr>
        <p:spPr>
          <a:xfrm>
            <a:off x="4710234" y="2802185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4710234" y="3243493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5004118" y="2740833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9003116" y="2740833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9212082" y="2740833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114"/>
          <p:cNvSpPr>
            <a:spLocks noChangeArrowheads="1"/>
          </p:cNvSpPr>
          <p:nvPr/>
        </p:nvSpPr>
        <p:spPr bwMode="auto">
          <a:xfrm>
            <a:off x="7102781" y="2687101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83" name="직선 연결선 82"/>
          <p:cNvCxnSpPr/>
          <p:nvPr/>
        </p:nvCxnSpPr>
        <p:spPr>
          <a:xfrm>
            <a:off x="4615879" y="1439471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4615879" y="2039441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4770212" y="1370911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4979178" y="1370911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842708" y="1395003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9051674" y="1395003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4706971" y="204412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792650" y="202286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9046335" y="160095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3" name="Oval 114"/>
          <p:cNvSpPr>
            <a:spLocks noChangeArrowheads="1"/>
          </p:cNvSpPr>
          <p:nvPr/>
        </p:nvSpPr>
        <p:spPr bwMode="auto">
          <a:xfrm>
            <a:off x="6642135" y="1489202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5" name="Oval 114"/>
          <p:cNvSpPr>
            <a:spLocks noChangeArrowheads="1"/>
          </p:cNvSpPr>
          <p:nvPr/>
        </p:nvSpPr>
        <p:spPr bwMode="auto">
          <a:xfrm>
            <a:off x="8521794" y="1544784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454879" y="5705647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454879" y="1551423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3485062" y="1409691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333167" y="1511138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389870" y="220582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389870" y="483453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382775" y="509326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883" y="7065766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7" name="직선 연결선 106"/>
          <p:cNvCxnSpPr/>
          <p:nvPr/>
        </p:nvCxnSpPr>
        <p:spPr>
          <a:xfrm>
            <a:off x="4710234" y="3215132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9306866" y="311474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67" name="Oval 114"/>
          <p:cNvSpPr>
            <a:spLocks noChangeArrowheads="1"/>
          </p:cNvSpPr>
          <p:nvPr/>
        </p:nvSpPr>
        <p:spPr bwMode="auto">
          <a:xfrm>
            <a:off x="7102781" y="3134597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D</a:t>
            </a:r>
          </a:p>
        </p:txBody>
      </p:sp>
      <p:sp>
        <p:nvSpPr>
          <p:cNvPr id="120" name="Oval 114"/>
          <p:cNvSpPr>
            <a:spLocks noChangeArrowheads="1"/>
          </p:cNvSpPr>
          <p:nvPr/>
        </p:nvSpPr>
        <p:spPr bwMode="auto">
          <a:xfrm>
            <a:off x="4893755" y="2925301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C</a:t>
            </a:r>
          </a:p>
        </p:txBody>
      </p:sp>
      <p:pic>
        <p:nvPicPr>
          <p:cNvPr id="121" name="그림 1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274" y="7662299"/>
            <a:ext cx="182796" cy="182796"/>
          </a:xfrm>
          <a:prstGeom prst="rect">
            <a:avLst/>
          </a:prstGeom>
        </p:spPr>
      </p:pic>
      <p:sp>
        <p:nvSpPr>
          <p:cNvPr id="129" name="Oval 114"/>
          <p:cNvSpPr>
            <a:spLocks noChangeArrowheads="1"/>
          </p:cNvSpPr>
          <p:nvPr/>
        </p:nvSpPr>
        <p:spPr bwMode="auto">
          <a:xfrm>
            <a:off x="5242182" y="2829067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596728" y="1354295"/>
            <a:ext cx="2673573" cy="17232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596728" y="5085284"/>
            <a:ext cx="2673573" cy="29783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33" name="그림 1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322" y="4152799"/>
            <a:ext cx="4266452" cy="466643"/>
          </a:xfrm>
          <a:prstGeom prst="rect">
            <a:avLst/>
          </a:prstGeom>
        </p:spPr>
      </p:pic>
      <p:cxnSp>
        <p:nvCxnSpPr>
          <p:cNvPr id="134" name="직선 연결선 133"/>
          <p:cNvCxnSpPr/>
          <p:nvPr/>
        </p:nvCxnSpPr>
        <p:spPr>
          <a:xfrm>
            <a:off x="4609979" y="4149934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4609979" y="4611675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4764312" y="4017576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4973278" y="4017576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8836808" y="4041668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9045774" y="4041668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4701071" y="4690792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8786750" y="466952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9040435" y="424762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43" name="Oval 114"/>
          <p:cNvSpPr>
            <a:spLocks noChangeArrowheads="1"/>
          </p:cNvSpPr>
          <p:nvPr/>
        </p:nvSpPr>
        <p:spPr bwMode="auto">
          <a:xfrm>
            <a:off x="6636235" y="4135867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4" name="Oval 114"/>
          <p:cNvSpPr>
            <a:spLocks noChangeArrowheads="1"/>
          </p:cNvSpPr>
          <p:nvPr/>
        </p:nvSpPr>
        <p:spPr bwMode="auto">
          <a:xfrm>
            <a:off x="8515894" y="4191449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E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45" name="직선 연결선 144"/>
          <p:cNvCxnSpPr/>
          <p:nvPr/>
        </p:nvCxnSpPr>
        <p:spPr>
          <a:xfrm>
            <a:off x="7306032" y="4041668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7203240" y="4041668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7121714" y="4041668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/>
          <p:cNvSpPr/>
          <p:nvPr/>
        </p:nvSpPr>
        <p:spPr>
          <a:xfrm>
            <a:off x="7171620" y="4778758"/>
            <a:ext cx="263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7036929" y="4782296"/>
            <a:ext cx="263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6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55" name="직선 연결선 154"/>
          <p:cNvCxnSpPr/>
          <p:nvPr/>
        </p:nvCxnSpPr>
        <p:spPr>
          <a:xfrm>
            <a:off x="6512135" y="4041668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/>
          <p:cNvSpPr/>
          <p:nvPr/>
        </p:nvSpPr>
        <p:spPr>
          <a:xfrm>
            <a:off x="6702394" y="3819337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118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6512135" y="4041668"/>
            <a:ext cx="793897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14"/>
          <p:cNvSpPr>
            <a:spLocks noChangeArrowheads="1"/>
          </p:cNvSpPr>
          <p:nvPr/>
        </p:nvSpPr>
        <p:spPr bwMode="auto">
          <a:xfrm>
            <a:off x="7303585" y="4242975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F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158" name="그룹 157"/>
          <p:cNvGrpSpPr/>
          <p:nvPr/>
        </p:nvGrpSpPr>
        <p:grpSpPr>
          <a:xfrm>
            <a:off x="5954821" y="5439406"/>
            <a:ext cx="2551981" cy="180975"/>
            <a:chOff x="4840933" y="3489370"/>
            <a:chExt cx="2551981" cy="180975"/>
          </a:xfrm>
        </p:grpSpPr>
        <p:sp>
          <p:nvSpPr>
            <p:cNvPr id="159" name="직사각형 158"/>
            <p:cNvSpPr/>
            <p:nvPr/>
          </p:nvSpPr>
          <p:spPr>
            <a:xfrm>
              <a:off x="4840933" y="3522694"/>
              <a:ext cx="2551981" cy="138499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/>
            <a:p>
              <a:pPr algn="l"/>
              <a:r>
                <a:rPr lang="en-US" altLang="ko-KR" sz="900" b="1" dirty="0" smtClean="0">
                  <a:solidFill>
                    <a:srgbClr val="FF0000"/>
                  </a:solidFill>
                  <a:latin typeface="+mj-ea"/>
                  <a:ea typeface="+mj-ea"/>
                  <a:cs typeface="Verdana" pitchFamily="34" charset="0"/>
                </a:rPr>
                <a:t>*         </a:t>
              </a:r>
              <a:r>
                <a:rPr lang="ko-KR" altLang="en-US" sz="900" b="1" dirty="0">
                  <a:solidFill>
                    <a:srgbClr val="FF0000"/>
                  </a:solidFill>
                  <a:latin typeface="+mj-ea"/>
                  <a:ea typeface="+mj-ea"/>
                  <a:cs typeface="Verdana" pitchFamily="34" charset="0"/>
                </a:rPr>
                <a:t>와</a:t>
              </a:r>
              <a:r>
                <a:rPr lang="ko-KR" altLang="en-US" sz="900" b="1" dirty="0" smtClean="0">
                  <a:solidFill>
                    <a:srgbClr val="FF0000"/>
                  </a:solidFill>
                  <a:latin typeface="+mj-ea"/>
                  <a:ea typeface="+mj-ea"/>
                  <a:cs typeface="Verdana" pitchFamily="34" charset="0"/>
                </a:rPr>
                <a:t>       은 컨텐츠 영역 내 </a:t>
              </a:r>
              <a:r>
                <a:rPr lang="en-US" altLang="ko-KR" sz="900" b="1" dirty="0" smtClean="0">
                  <a:solidFill>
                    <a:srgbClr val="FF0000"/>
                  </a:solidFill>
                  <a:latin typeface="+mj-ea"/>
                  <a:ea typeface="+mj-ea"/>
                  <a:cs typeface="Verdana" pitchFamily="34" charset="0"/>
                </a:rPr>
                <a:t>center/middle</a:t>
              </a:r>
              <a:endParaRPr lang="ko-KR" altLang="en-US" sz="900" b="1" dirty="0">
                <a:solidFill>
                  <a:srgbClr val="FF0000"/>
                </a:solidFill>
                <a:latin typeface="+mj-ea"/>
                <a:ea typeface="+mj-ea"/>
                <a:cs typeface="Verdana" pitchFamily="34" charset="0"/>
              </a:endParaRPr>
            </a:p>
          </p:txBody>
        </p:sp>
        <p:sp>
          <p:nvSpPr>
            <p:cNvPr id="160" name="Oval 114"/>
            <p:cNvSpPr>
              <a:spLocks noChangeArrowheads="1"/>
            </p:cNvSpPr>
            <p:nvPr/>
          </p:nvSpPr>
          <p:spPr bwMode="auto">
            <a:xfrm>
              <a:off x="5018020" y="3489370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sz="800" b="1" dirty="0" smtClean="0">
                  <a:solidFill>
                    <a:schemeClr val="bg1"/>
                  </a:solidFill>
                  <a:latin typeface="Arial" charset="0"/>
                </a:rPr>
                <a:t>F</a:t>
              </a:r>
              <a:endParaRPr lang="en-US" altLang="ko-KR" sz="800" b="1" dirty="0">
                <a:solidFill>
                  <a:schemeClr val="bg1"/>
                </a:solidFill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161" name="Oval 114"/>
            <p:cNvSpPr>
              <a:spLocks noChangeArrowheads="1"/>
            </p:cNvSpPr>
            <p:nvPr/>
          </p:nvSpPr>
          <p:spPr bwMode="auto">
            <a:xfrm>
              <a:off x="5418614" y="3489370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sz="800" b="1" dirty="0" smtClean="0">
                  <a:solidFill>
                    <a:schemeClr val="bg1"/>
                  </a:solidFill>
                  <a:latin typeface="Arial" charset="0"/>
                </a:rPr>
                <a:t>2</a:t>
              </a:r>
              <a:endParaRPr lang="en-US" altLang="ko-KR" sz="800" b="1" dirty="0">
                <a:solidFill>
                  <a:schemeClr val="bg1"/>
                </a:solidFill>
                <a:latin typeface="Arial" charset="0"/>
                <a:ea typeface="돋움" pitchFamily="50" charset="-127"/>
              </a:endParaRPr>
            </a:p>
          </p:txBody>
        </p:sp>
      </p:grpSp>
      <p:sp>
        <p:nvSpPr>
          <p:cNvPr id="162" name="직사각형 161"/>
          <p:cNvSpPr/>
          <p:nvPr/>
        </p:nvSpPr>
        <p:spPr>
          <a:xfrm>
            <a:off x="6673496" y="478229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51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4465930" y="8208329"/>
            <a:ext cx="669598" cy="170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18" t="22782" r="-8894" b="17749"/>
          <a:stretch/>
        </p:blipFill>
        <p:spPr bwMode="auto">
          <a:xfrm>
            <a:off x="4770212" y="8484782"/>
            <a:ext cx="123543" cy="277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4" name="직선 화살표 연결선 163"/>
          <p:cNvCxnSpPr/>
          <p:nvPr/>
        </p:nvCxnSpPr>
        <p:spPr>
          <a:xfrm>
            <a:off x="4979717" y="4695632"/>
            <a:ext cx="1532418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/>
          <p:nvPr/>
        </p:nvCxnSpPr>
        <p:spPr>
          <a:xfrm>
            <a:off x="7263610" y="4695632"/>
            <a:ext cx="1532418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30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>
                <a:latin typeface="+mn-ea"/>
              </a:rPr>
              <a:t>13</a:t>
            </a:r>
            <a:r>
              <a:rPr lang="ko-KR" altLang="en-US" sz="1000" dirty="0" err="1">
                <a:latin typeface="+mn-ea"/>
              </a:rPr>
              <a:t>알림보관함</a:t>
            </a:r>
            <a:r>
              <a:rPr lang="en-US" altLang="ko-KR" sz="1000" dirty="0">
                <a:latin typeface="+mn-ea"/>
              </a:rPr>
              <a:t>_01</a:t>
            </a:r>
            <a:r>
              <a:rPr lang="ko-KR" altLang="en-US" sz="1000" dirty="0">
                <a:latin typeface="+mn-ea"/>
              </a:rPr>
              <a:t>리스트</a:t>
            </a:r>
            <a:r>
              <a:rPr lang="en-US" altLang="ko-KR" sz="1000" dirty="0" smtClean="0">
                <a:latin typeface="+mn-ea"/>
              </a:rPr>
              <a:t>.</a:t>
            </a:r>
            <a:r>
              <a:rPr lang="en-US" altLang="ko-KR" sz="1000" dirty="0">
                <a:latin typeface="+mn-ea"/>
              </a:rPr>
              <a:t>psd</a:t>
            </a: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178597"/>
              </p:ext>
            </p:extLst>
          </p:nvPr>
        </p:nvGraphicFramePr>
        <p:xfrm>
          <a:off x="368395" y="7264924"/>
          <a:ext cx="9367747" cy="1129559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1733272"/>
                <a:gridCol w="2264681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img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140x140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img_ak.png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Left/Top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bg_sepeakmark.9.png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Left/Middle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696197"/>
              </p:ext>
            </p:extLst>
          </p:nvPr>
        </p:nvGraphicFramePr>
        <p:xfrm>
          <a:off x="9931400" y="569135"/>
          <a:ext cx="269467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(</a:t>
                      </a:r>
                      <a:r>
                        <a:rPr kumimoji="1" lang="en-US" altLang="ko-KR" sz="9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sp</a:t>
                      </a: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)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#999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28" y="917956"/>
            <a:ext cx="2663718" cy="5568837"/>
          </a:xfrm>
          <a:prstGeom prst="rect">
            <a:avLst/>
          </a:prstGeom>
        </p:spPr>
      </p:pic>
      <p:cxnSp>
        <p:nvCxnSpPr>
          <p:cNvPr id="35" name="직선 연결선 34"/>
          <p:cNvCxnSpPr/>
          <p:nvPr/>
        </p:nvCxnSpPr>
        <p:spPr>
          <a:xfrm>
            <a:off x="454879" y="913919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54879" y="1292731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54879" y="5383119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95081" y="757093"/>
            <a:ext cx="0" cy="57600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70301" y="757093"/>
            <a:ext cx="0" cy="57600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09437" y="757093"/>
            <a:ext cx="0" cy="57600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133736" y="757093"/>
            <a:ext cx="0" cy="57600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89452" y="639314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058419" y="639314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703005" y="6393146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454879" y="1273877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454879" y="1526619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454879" y="1702870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454879" y="2377319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454879" y="2294667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454879" y="5069000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454879" y="4869385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3333167" y="1011271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333168" y="131620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485062" y="1182860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3375401" y="541293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1851888" y="643441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96728" y="1706550"/>
            <a:ext cx="2673573" cy="59331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74" name="직선 연결선 73"/>
          <p:cNvCxnSpPr/>
          <p:nvPr/>
        </p:nvCxnSpPr>
        <p:spPr>
          <a:xfrm>
            <a:off x="454879" y="5705647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454879" y="1551423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3485062" y="1409691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333167" y="1511138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389870" y="220582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389870" y="483453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382775" y="509326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536" y="1649116"/>
            <a:ext cx="4983089" cy="1113409"/>
          </a:xfrm>
          <a:prstGeom prst="rect">
            <a:avLst/>
          </a:prstGeom>
        </p:spPr>
      </p:pic>
      <p:cxnSp>
        <p:nvCxnSpPr>
          <p:cNvPr id="102" name="직선 연결선 101"/>
          <p:cNvCxnSpPr/>
          <p:nvPr/>
        </p:nvCxnSpPr>
        <p:spPr>
          <a:xfrm>
            <a:off x="4201192" y="1641498"/>
            <a:ext cx="529368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4201192" y="2762485"/>
            <a:ext cx="529368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4398057" y="1572937"/>
            <a:ext cx="0" cy="156366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4607023" y="1572937"/>
            <a:ext cx="0" cy="156366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8767034" y="1597030"/>
            <a:ext cx="0" cy="153957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4334816" y="283094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8727417" y="281620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13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23" name="직선 연결선 122"/>
          <p:cNvCxnSpPr/>
          <p:nvPr/>
        </p:nvCxnSpPr>
        <p:spPr>
          <a:xfrm>
            <a:off x="8987088" y="1409691"/>
            <a:ext cx="0" cy="172691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9196054" y="1572937"/>
            <a:ext cx="0" cy="156366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8930196" y="280258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26" name="직선 연결선 125"/>
          <p:cNvCxnSpPr/>
          <p:nvPr/>
        </p:nvCxnSpPr>
        <p:spPr>
          <a:xfrm>
            <a:off x="5156794" y="1597030"/>
            <a:ext cx="0" cy="156366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>
            <a:off x="5266662" y="1409691"/>
            <a:ext cx="0" cy="175100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>
            <a:off x="5088985" y="2865833"/>
            <a:ext cx="263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6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68" name="직선 연결선 167"/>
          <p:cNvCxnSpPr/>
          <p:nvPr/>
        </p:nvCxnSpPr>
        <p:spPr>
          <a:xfrm>
            <a:off x="5514759" y="1597030"/>
            <a:ext cx="0" cy="156366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5223378" y="288000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5514759" y="1793898"/>
            <a:ext cx="3980115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5514759" y="2354953"/>
            <a:ext cx="3980115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>
            <a:off x="5514759" y="2379757"/>
            <a:ext cx="3980115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/>
          <p:nvPr/>
        </p:nvCxnSpPr>
        <p:spPr>
          <a:xfrm>
            <a:off x="5514759" y="2638487"/>
            <a:ext cx="3980115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5514759" y="2078476"/>
            <a:ext cx="3980115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/>
          <p:cNvSpPr/>
          <p:nvPr/>
        </p:nvSpPr>
        <p:spPr>
          <a:xfrm>
            <a:off x="9365893" y="1628780"/>
            <a:ext cx="15709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9365893" y="1834345"/>
            <a:ext cx="15709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9365893" y="2110803"/>
            <a:ext cx="15709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9536021" y="2263203"/>
            <a:ext cx="7854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9365893" y="2426236"/>
            <a:ext cx="15709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16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9365893" y="2631801"/>
            <a:ext cx="15709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81" name="Oval 114"/>
          <p:cNvSpPr>
            <a:spLocks noChangeArrowheads="1"/>
          </p:cNvSpPr>
          <p:nvPr/>
        </p:nvSpPr>
        <p:spPr bwMode="auto">
          <a:xfrm>
            <a:off x="4538184" y="1532782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312" y="3784864"/>
            <a:ext cx="723014" cy="1084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" name="Oval 114"/>
          <p:cNvSpPr>
            <a:spLocks noChangeArrowheads="1"/>
          </p:cNvSpPr>
          <p:nvPr/>
        </p:nvSpPr>
        <p:spPr bwMode="auto">
          <a:xfrm>
            <a:off x="4606696" y="3686568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4710509" y="2834482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pic>
        <p:nvPicPr>
          <p:cNvPr id="18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860" y="7909978"/>
            <a:ext cx="314672" cy="47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192" y="7583157"/>
            <a:ext cx="252393" cy="252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" name="Oval 114"/>
          <p:cNvSpPr>
            <a:spLocks noChangeArrowheads="1"/>
          </p:cNvSpPr>
          <p:nvPr/>
        </p:nvSpPr>
        <p:spPr bwMode="auto">
          <a:xfrm>
            <a:off x="5432118" y="1702870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88" name="Oval 114"/>
          <p:cNvSpPr>
            <a:spLocks noChangeArrowheads="1"/>
          </p:cNvSpPr>
          <p:nvPr/>
        </p:nvSpPr>
        <p:spPr bwMode="auto">
          <a:xfrm>
            <a:off x="5435656" y="2301856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01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10747</TotalTime>
  <Words>1256</Words>
  <Application>Microsoft Office PowerPoint</Application>
  <PresentationFormat>사용자 지정</PresentationFormat>
  <Paragraphs>807</Paragraphs>
  <Slides>12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8" baseType="lpstr">
      <vt:lpstr>Gill Sans</vt:lpstr>
      <vt:lpstr>Helvetica 75 Bold</vt:lpstr>
      <vt:lpstr>굴림</vt:lpstr>
      <vt:lpstr>돋움</vt:lpstr>
      <vt:lpstr>맑은 고딕</vt:lpstr>
      <vt:lpstr>Arial</vt:lpstr>
      <vt:lpstr>Calibri</vt:lpstr>
      <vt:lpstr>Calibri Light</vt:lpstr>
      <vt:lpstr>Tahoma</vt:lpstr>
      <vt:lpstr>Times New Roman</vt:lpstr>
      <vt:lpstr>Verdana</vt:lpstr>
      <vt:lpstr>Wingdings</vt:lpstr>
      <vt:lpstr>Wingdings 3</vt:lpstr>
      <vt:lpstr>Office 테마</vt:lpstr>
      <vt:lpstr>Microsoft PowerPoint 프레젠테이션</vt:lpstr>
      <vt:lpstr>Image</vt:lpstr>
      <vt:lpstr>PowerPoint 프레젠테이션</vt:lpstr>
      <vt:lpstr>History</vt:lpstr>
      <vt:lpstr>Guideline instructions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 Back Office</dc:title>
  <dc:creator>Frog</dc:creator>
  <cp:lastModifiedBy>이준해</cp:lastModifiedBy>
  <cp:revision>1160</cp:revision>
  <dcterms:created xsi:type="dcterms:W3CDTF">2014-11-14T04:52:40Z</dcterms:created>
  <dcterms:modified xsi:type="dcterms:W3CDTF">2016-11-24T12:07:19Z</dcterms:modified>
</cp:coreProperties>
</file>