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3"/>
  </p:notesMasterIdLst>
  <p:sldIdLst>
    <p:sldId id="256" r:id="rId2"/>
    <p:sldId id="257" r:id="rId3"/>
    <p:sldId id="258" r:id="rId4"/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56BF6F-4EE2-488E-AAE8-14BD6A27AA0A}">
          <p14:sldIdLst>
            <p14:sldId id="256"/>
            <p14:sldId id="257"/>
          </p14:sldIdLst>
        </p14:section>
        <p14:section name="Common Rules" id="{33F471CD-C087-4284-B8DF-739B8FA646CA}">
          <p14:sldIdLst>
            <p14:sldId id="258"/>
            <p14:sldId id="351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744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orient="horz" pos="6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ius Jenius" initials="J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4B"/>
    <a:srgbClr val="FF00FF"/>
    <a:srgbClr val="FFD966"/>
    <a:srgbClr val="1ABFB6"/>
    <a:srgbClr val="0A534F"/>
    <a:srgbClr val="CCCCCC"/>
    <a:srgbClr val="F78445"/>
    <a:srgbClr val="D80000"/>
    <a:srgbClr val="36BFCF"/>
    <a:srgbClr val="FF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224" y="-168"/>
      </p:cViewPr>
      <p:guideLst>
        <p:guide orient="horz" pos="2744"/>
        <p:guide orient="horz" pos="635"/>
        <p:guide pos="3969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789A-1012-4529-B9CB-0C9ABD2BC499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8F2B-00A5-4630-9F85-785E58690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26858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1924" y="7980275"/>
            <a:ext cx="7558919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75A4DD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COPYRIGHT ©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FineNuts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  <a:sym typeface="Helvetica 75 Bold"/>
              </a:rPr>
              <a:t> CO.       ALL RIGHTS RESERVED</a:t>
            </a:r>
          </a:p>
          <a:p>
            <a:pPr marL="0" marR="0" lvl="0" indent="0" algn="l" defTabSz="136222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783-17,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Bangbae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-dong, </a:t>
            </a:r>
            <a:r>
              <a:rPr kumimoji="1" lang="en-US" altLang="ko-KR" sz="800" kern="1200" baseline="0" dirty="0" err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Seocho-gu</a:t>
            </a:r>
            <a:r>
              <a:rPr kumimoji="1" lang="en-US" altLang="ko-KR" sz="800" kern="12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rPr>
              <a:t>, Seoul, Korea 06559                    Tel  02-6959-2510     FAX 02-6959-6951  </a:t>
            </a:r>
            <a:endParaRPr kumimoji="1" lang="ko-KR" altLang="en-US" sz="800" kern="1200" baseline="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635396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AK PLAZA</a:t>
            </a:r>
          </a:p>
          <a:p>
            <a:pPr lvl="0" algn="r">
              <a:lnSpc>
                <a:spcPct val="120000"/>
              </a:lnSpc>
              <a:defRPr/>
            </a:pPr>
            <a:r>
              <a:rPr kumimoji="0" lang="en-US" altLang="ko-KR" sz="2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GUI General Guide</a:t>
            </a:r>
            <a:endParaRPr kumimoji="0" lang="ko-KR" altLang="en-US" sz="2400" b="1" kern="12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9543572"/>
              </p:ext>
            </p:extLst>
          </p:nvPr>
        </p:nvGraphicFramePr>
        <p:xfrm>
          <a:off x="8333907" y="683072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621924" y="5627482"/>
            <a:ext cx="7558919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Fin</a:t>
            </a:r>
            <a:r>
              <a:rPr lang="en-US" altLang="ko-KR" sz="9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eNuts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 소유이므로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유포한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자는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이로 인하여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발생한 당사의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모든 불이익에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대하여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.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형사상의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sym typeface="Wingdings 3" pitchFamily="18" charset="2"/>
              </a:rPr>
              <a:t>.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sym typeface="Wingdings 3" pitchFamily="18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821"/>
          <a:stretch>
            <a:fillRect/>
          </a:stretch>
        </p:blipFill>
        <p:spPr bwMode="auto">
          <a:xfrm>
            <a:off x="556993" y="7558492"/>
            <a:ext cx="1247883" cy="35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712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121538" y="57467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4446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4962210"/>
                <a:gridCol w="673666"/>
                <a:gridCol w="4505456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914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5" r:id="rId15"/>
  </p:sldLayoutIdLst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85110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2016.09.13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4602" y="7136234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25710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0.0.1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77909"/>
              </p:ext>
            </p:extLst>
          </p:nvPr>
        </p:nvGraphicFramePr>
        <p:xfrm>
          <a:off x="368395" y="7264924"/>
          <a:ext cx="9367747" cy="110985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180x184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icon_noalarm.png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89990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#DDD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3919"/>
            <a:ext cx="2663718" cy="4728099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29273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728" y="1551423"/>
            <a:ext cx="2673573" cy="33179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50347" y="2979703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FF0000"/>
                </a:solidFill>
              </a:rPr>
              <a:t>Middle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397718" y="1582572"/>
            <a:ext cx="0" cy="32761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65" y="1977231"/>
            <a:ext cx="2762250" cy="1562100"/>
          </a:xfrm>
          <a:prstGeom prst="rect">
            <a:avLst/>
          </a:prstGeom>
        </p:spPr>
      </p:pic>
      <p:cxnSp>
        <p:nvCxnSpPr>
          <p:cNvPr id="80" name="직선 연결선 79"/>
          <p:cNvCxnSpPr/>
          <p:nvPr/>
        </p:nvCxnSpPr>
        <p:spPr>
          <a:xfrm>
            <a:off x="5233475" y="1977231"/>
            <a:ext cx="350741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33476" y="2842012"/>
            <a:ext cx="3340013" cy="353790"/>
            <a:chOff x="5233475" y="2842012"/>
            <a:chExt cx="3507413" cy="353790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5233475" y="2842012"/>
              <a:ext cx="350741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233475" y="3195802"/>
              <a:ext cx="350741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/>
          <p:cNvCxnSpPr/>
          <p:nvPr/>
        </p:nvCxnSpPr>
        <p:spPr>
          <a:xfrm>
            <a:off x="5233475" y="3538277"/>
            <a:ext cx="350741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93190" y="1582572"/>
            <a:ext cx="0" cy="2904368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473230" y="45042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70C0"/>
                </a:solidFill>
              </a:rPr>
              <a:t>Middle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416395" y="2325604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416395" y="2913957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16395" y="3286112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4" name="Oval 114"/>
          <p:cNvSpPr>
            <a:spLocks noChangeArrowheads="1"/>
          </p:cNvSpPr>
          <p:nvPr/>
        </p:nvSpPr>
        <p:spPr bwMode="auto">
          <a:xfrm>
            <a:off x="6317028" y="188674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55" y="7609257"/>
            <a:ext cx="428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8765163" y="2733821"/>
            <a:ext cx="23564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164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8666457" y="1977231"/>
            <a:ext cx="0" cy="15621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5341630" y="310531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/>
          <p:nvPr/>
        </p:nvCxnSpPr>
        <p:spPr>
          <a:xfrm>
            <a:off x="4695844" y="1298903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3919"/>
            <a:ext cx="2663717" cy="4728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QR/</a:t>
            </a:r>
            <a:r>
              <a:rPr lang="ko-KR" altLang="en-US" sz="1000" dirty="0" smtClean="0">
                <a:latin typeface="+mn-ea"/>
              </a:rPr>
              <a:t>바코드 스캔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22253"/>
              </p:ext>
            </p:extLst>
          </p:nvPr>
        </p:nvGraphicFramePr>
        <p:xfrm>
          <a:off x="397477" y="6277625"/>
          <a:ext cx="9367747" cy="214858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Center/top</a:t>
                      </a: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A-1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1x370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Left/center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A-2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600x1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Bottom/middle</a:t>
                      </a: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A-3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1x370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Right/center</a:t>
                      </a: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img_qrline01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~4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우측 이미지 참고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 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1px,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50%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61529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184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4812357"/>
            <a:ext cx="0" cy="1128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4812357"/>
            <a:ext cx="0" cy="1128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5776432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5776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574861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5390378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2358" y="2363644"/>
            <a:ext cx="2163530" cy="15417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64184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66817" y="4979253"/>
            <a:ext cx="35629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6817" y="390536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6817" y="235301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41846" y="2051436"/>
            <a:ext cx="0" cy="208462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15887" y="2051436"/>
            <a:ext cx="0" cy="208462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2618" y="20478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67388" y="204716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16865" y="2955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95413" y="5390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98515" y="504977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27019" y="1288270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429616" y="3905365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199716" y="3139468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70C0"/>
                </a:solidFill>
              </a:rPr>
              <a:t>Middle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3361192" y="1815722"/>
            <a:ext cx="137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382675" y="4459001"/>
            <a:ext cx="137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21638" y="4991323"/>
            <a:ext cx="2416630" cy="3990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/>
          <a:stretch/>
        </p:blipFill>
        <p:spPr>
          <a:xfrm>
            <a:off x="4965405" y="1011271"/>
            <a:ext cx="3774558" cy="283733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723969" y="20351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chemeClr val="bg1"/>
                </a:solidFill>
              </a:rPr>
              <a:t>300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Oval 114"/>
          <p:cNvSpPr>
            <a:spLocks noChangeArrowheads="1"/>
          </p:cNvSpPr>
          <p:nvPr/>
        </p:nvSpPr>
        <p:spPr bwMode="auto">
          <a:xfrm>
            <a:off x="5374274" y="144587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720162" y="3547402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171839" y="3394874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614534" y="1273877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14534" y="2402646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614534" y="2427450"/>
            <a:ext cx="421049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537123" y="1692773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25752" y="2285412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4708003" y="2452415"/>
            <a:ext cx="0" cy="1064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549282" y="2846285"/>
            <a:ext cx="3417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Oval 114"/>
          <p:cNvSpPr>
            <a:spLocks noChangeArrowheads="1"/>
          </p:cNvSpPr>
          <p:nvPr/>
        </p:nvSpPr>
        <p:spPr bwMode="auto">
          <a:xfrm>
            <a:off x="5554875" y="233342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5171839" y="3175119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171839" y="2973092"/>
            <a:ext cx="370634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803755" y="33361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85275" y="31655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793122" y="2947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5827930" y="289429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2" name="Oval 114"/>
          <p:cNvSpPr>
            <a:spLocks noChangeArrowheads="1"/>
          </p:cNvSpPr>
          <p:nvPr/>
        </p:nvSpPr>
        <p:spPr bwMode="auto">
          <a:xfrm>
            <a:off x="5827930" y="11977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3" name="Oval 114"/>
          <p:cNvSpPr>
            <a:spLocks noChangeArrowheads="1"/>
          </p:cNvSpPr>
          <p:nvPr/>
        </p:nvSpPr>
        <p:spPr bwMode="auto">
          <a:xfrm>
            <a:off x="5081351" y="195667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4" name="Oval 114"/>
          <p:cNvSpPr>
            <a:spLocks noChangeArrowheads="1"/>
          </p:cNvSpPr>
          <p:nvPr/>
        </p:nvSpPr>
        <p:spPr bwMode="auto">
          <a:xfrm>
            <a:off x="6027496" y="344253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8285142" y="187928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A-3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879146" y="3847008"/>
            <a:ext cx="9893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이미지 모음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446214" y="4061634"/>
            <a:ext cx="101021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img_qrline01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img_qrline02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img_qrline04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rgbClr val="000000"/>
                </a:solidFill>
              </a:rPr>
              <a:t>img_qrline03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083" y="4276992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3" y="4827231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55" y="5910556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3" y="5343128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11429691" y="4049576"/>
            <a:ext cx="10307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Left/top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Right/top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Right/bottom</a:t>
            </a:r>
          </a:p>
          <a:p>
            <a:pPr lvl="0" defTabSz="1147742" fontAlgn="base" latinLnBrk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Left/bottom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42" y="4846875"/>
            <a:ext cx="3990107" cy="687949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745662" y="5048159"/>
            <a:ext cx="439985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4745662" y="5317189"/>
            <a:ext cx="439985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8884510" y="50393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1" name="Oval 114"/>
          <p:cNvSpPr>
            <a:spLocks noChangeArrowheads="1"/>
          </p:cNvSpPr>
          <p:nvPr/>
        </p:nvSpPr>
        <p:spPr bwMode="auto">
          <a:xfrm>
            <a:off x="5827930" y="494275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94482"/>
              </p:ext>
            </p:extLst>
          </p:nvPr>
        </p:nvGraphicFramePr>
        <p:xfrm>
          <a:off x="600181" y="664050"/>
          <a:ext cx="11616957" cy="22512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2544"/>
                <a:gridCol w="749690"/>
                <a:gridCol w="8052166"/>
                <a:gridCol w="160255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2016.09.13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전체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78882" eaLnBrk="0" fontAlgn="base" hangingPunct="0">
              <a:spcAft>
                <a:spcPct val="0"/>
              </a:spcAft>
            </a:pPr>
            <a:r>
              <a:rPr kumimoji="1"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Guideline instructions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2420"/>
              </p:ext>
            </p:extLst>
          </p:nvPr>
        </p:nvGraphicFramePr>
        <p:xfrm>
          <a:off x="600181" y="800271"/>
          <a:ext cx="11561339" cy="53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23"/>
                <a:gridCol w="2459300"/>
                <a:gridCol w="6115016"/>
              </a:tblGrid>
              <a:tr h="513277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Transparent color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첨부되는 모든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image source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 분홍색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(R:G:B = 225:0:255)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정보를 갖지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96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Color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 법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 : (#000000)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사용 되는 컬러는 컬러 값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(#000000)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 된다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11502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Alpha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Opacity 00%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표기 한다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3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값을 표시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9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절대값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X,Y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을 앞쪽에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Y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를 뒤쪽에 명시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파일 명 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01_softkey_bg.png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이미지 파일명은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Full name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명시하며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표기 방식은 아래와 같습니다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소분류           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                _[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.png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Image    \ idle \ menu        \ selectbar, scrollbar, numbox _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애니메이션 컷 번호 등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.png 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갑과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40x26.7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앞에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height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뒤에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DP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괄호 안에 넣어 아래에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가이드 상의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width, 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height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154"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8.Align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기본적으로 좌우의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center,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상하의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middle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표기됩니다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74024" y="982418"/>
            <a:ext cx="291127" cy="17959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23" tIns="38012" rIns="76023" bIns="38012" rtlCol="0" anchor="ctr"/>
          <a:lstStyle/>
          <a:p>
            <a:pPr algn="ctr" defTabSz="95423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7" name="그룹 17"/>
          <p:cNvGrpSpPr/>
          <p:nvPr/>
        </p:nvGrpSpPr>
        <p:grpSpPr>
          <a:xfrm>
            <a:off x="3612528" y="2385752"/>
            <a:ext cx="459197" cy="489594"/>
            <a:chOff x="792396" y="2556165"/>
            <a:chExt cx="550829" cy="591140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911225" y="2705101"/>
              <a:ext cx="432000" cy="432000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rgbClr val="BBBBBB"/>
              </a:solidFill>
              <a:miter lim="800000"/>
              <a:headEnd/>
              <a:tailEnd/>
            </a:ln>
          </p:spPr>
          <p:txBody>
            <a:bodyPr wrap="none" lIns="100236" tIns="50117" rIns="100236" bIns="50117" anchor="ctr"/>
            <a:lstStyle/>
            <a:p>
              <a:pPr algn="ctr" defTabSz="833678" latinLnBrk="0">
                <a:defRPr/>
              </a:pPr>
              <a:endParaRPr kumimoji="1" lang="en-US" altLang="ko-KR" sz="9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92396" y="2705100"/>
              <a:ext cx="5508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911225" y="2556165"/>
              <a:ext cx="0" cy="5911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884238" y="2681288"/>
              <a:ext cx="65087" cy="74612"/>
            </a:xfrm>
            <a:prstGeom prst="ellipse">
              <a:avLst/>
            </a:prstGeom>
            <a:solidFill>
              <a:srgbClr val="FF7F7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0268" tIns="50134" rIns="100268" bIns="50134" anchor="ctr"/>
            <a:lstStyle/>
            <a:p>
              <a:pPr defTabSz="833678" latinLnBrk="0">
                <a:defRPr/>
              </a:pPr>
              <a:endParaRPr lang="ko-KR" altLang="en-US" sz="1800" b="1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3360484" y="4713752"/>
            <a:ext cx="459105" cy="459402"/>
            <a:chOff x="5694218" y="297370"/>
            <a:chExt cx="550719" cy="55468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94218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493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597574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50760" y="297370"/>
              <a:ext cx="429187" cy="21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그룹 15"/>
          <p:cNvGrpSpPr/>
          <p:nvPr/>
        </p:nvGrpSpPr>
        <p:grpSpPr>
          <a:xfrm>
            <a:off x="4084500" y="4730950"/>
            <a:ext cx="611737" cy="448318"/>
            <a:chOff x="6638817" y="456227"/>
            <a:chExt cx="733807" cy="541302"/>
          </a:xfrm>
        </p:grpSpPr>
        <p:cxnSp>
          <p:nvCxnSpPr>
            <p:cNvPr id="53" name="직선 연결선 52"/>
            <p:cNvCxnSpPr/>
            <p:nvPr/>
          </p:nvCxnSpPr>
          <p:spPr>
            <a:xfrm rot="5400000">
              <a:off x="6868391" y="22665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6868391" y="767955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868391" y="49584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3438" y="545705"/>
              <a:ext cx="429186" cy="19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3230334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66237" y="5507159"/>
            <a:ext cx="0" cy="3802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3536" y="5934631"/>
            <a:ext cx="336273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8840" y="5934631"/>
            <a:ext cx="47413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Center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3902142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7558" y="5934630"/>
            <a:ext cx="381157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4352583" y="5281353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4352583" y="5505915"/>
            <a:ext cx="0" cy="38276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352583" y="5747689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3755" y="5401575"/>
            <a:ext cx="36192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Top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3751" y="5626136"/>
            <a:ext cx="520619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Middle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755" y="5867910"/>
            <a:ext cx="54306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Bottom 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910530" y="7003240"/>
            <a:ext cx="5490879" cy="1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68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5782"/>
              </p:ext>
            </p:extLst>
          </p:nvPr>
        </p:nvGraphicFramePr>
        <p:xfrm>
          <a:off x="295585" y="6989635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1440x160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#F4f4F4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btn_back.png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(menu)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72x56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btn_menu.png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96570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8" name="그림 1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49" y="3316571"/>
            <a:ext cx="4439460" cy="568806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39109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902812" y="31750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28916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563457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863540" y="35259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306180" y="329839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68" y="1960488"/>
            <a:ext cx="4266452" cy="599970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306180" y="332320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06180" y="389210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600064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599062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80802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14"/>
          <p:cNvSpPr>
            <a:spLocks noChangeArrowheads="1"/>
          </p:cNvSpPr>
          <p:nvPr/>
        </p:nvSpPr>
        <p:spPr bwMode="auto">
          <a:xfrm>
            <a:off x="4484918" y="3405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6698727" y="355991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6698727" y="32081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4211825" y="196048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211825" y="256045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66158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75124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438654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647620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302917" y="2565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88596" y="25438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42281" y="21219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238081" y="201021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4" name="Oval 114"/>
          <p:cNvSpPr>
            <a:spLocks noChangeArrowheads="1"/>
          </p:cNvSpPr>
          <p:nvPr/>
        </p:nvSpPr>
        <p:spPr bwMode="auto">
          <a:xfrm>
            <a:off x="4679879" y="203148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117740" y="20658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84" y="7930008"/>
            <a:ext cx="95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59" y="8205345"/>
            <a:ext cx="1714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21618" y="192727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21618" y="5291656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24177" y="5995878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36891"/>
              </p:ext>
            </p:extLst>
          </p:nvPr>
        </p:nvGraphicFramePr>
        <p:xfrm>
          <a:off x="247222" y="6872673"/>
          <a:ext cx="9367747" cy="160942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Switch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시스템 스위치 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kumimoji="0"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color #23294b   off color #</a:t>
                      </a:r>
                      <a:r>
                        <a:rPr kumimoji="0" lang="en-US" altLang="ko-KR" sz="9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ffffff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Bullet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8x8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#999999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Round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1160x4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dddddd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30319"/>
              </p:ext>
            </p:extLst>
          </p:nvPr>
        </p:nvGraphicFramePr>
        <p:xfrm>
          <a:off x="9931400" y="569135"/>
          <a:ext cx="269467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:#666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강조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:#000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6" y="1039286"/>
            <a:ext cx="4002528" cy="75047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5" y="2627809"/>
            <a:ext cx="4002529" cy="3508466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78116" y="10316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78116" y="178976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93125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03327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06161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79829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73624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50452" y="10030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41148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94436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0369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478116" y="26095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78116" y="614585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03327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406161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73624" y="2473577"/>
            <a:ext cx="0" cy="38934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34799" y="625087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350369" y="634929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478116" y="2804775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478116" y="3141959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478116" y="32681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478116" y="347057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478116" y="366822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478116" y="378966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478116" y="380848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478116" y="438973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478116" y="4408559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478116" y="612759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4478116" y="60061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78116" y="575373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8116" y="5507544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478116" y="525513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478116" y="49908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478116" y="520600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478116" y="486222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478116" y="45288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478116" y="426215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478116" y="392877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618490" y="259546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618490" y="307606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618490" y="286256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618490" y="326718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618490" y="34511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618490" y="359884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780694" y="3675901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618490" y="374492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618490" y="397232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618490" y="420479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8780694" y="4287730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618490" y="43468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618490" y="45777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8618490" y="480465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618490" y="497573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647344" y="5113486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4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618490" y="52781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618490" y="552659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618490" y="576779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8618490" y="595879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780694" y="6025949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4478116" y="122765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78116" y="15973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650452" y="13008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650452" y="15592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97" name="직선 연결선 196"/>
          <p:cNvCxnSpPr/>
          <p:nvPr/>
        </p:nvCxnSpPr>
        <p:spPr>
          <a:xfrm>
            <a:off x="4879432" y="5255130"/>
            <a:ext cx="0" cy="111187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806407" y="5255130"/>
            <a:ext cx="0" cy="111187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4673956" y="6349298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722627" y="6250873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6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7189341" y="113455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248334"/>
            <a:ext cx="641706" cy="213902"/>
          </a:xfrm>
          <a:prstGeom prst="rect">
            <a:avLst/>
          </a:prstGeom>
        </p:spPr>
      </p:pic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7771100" y="272151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" name="Oval 114"/>
          <p:cNvSpPr>
            <a:spLocks noChangeArrowheads="1"/>
          </p:cNvSpPr>
          <p:nvPr/>
        </p:nvSpPr>
        <p:spPr bwMode="auto">
          <a:xfrm>
            <a:off x="4603535" y="527024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14" name="Oval 114"/>
          <p:cNvSpPr>
            <a:spLocks noChangeArrowheads="1"/>
          </p:cNvSpPr>
          <p:nvPr/>
        </p:nvSpPr>
        <p:spPr bwMode="auto">
          <a:xfrm>
            <a:off x="4688944" y="11727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" name="Oval 114"/>
          <p:cNvSpPr>
            <a:spLocks noChangeArrowheads="1"/>
          </p:cNvSpPr>
          <p:nvPr/>
        </p:nvSpPr>
        <p:spPr bwMode="auto">
          <a:xfrm>
            <a:off x="8037051" y="12951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6" name="Oval 114"/>
          <p:cNvSpPr>
            <a:spLocks noChangeArrowheads="1"/>
          </p:cNvSpPr>
          <p:nvPr/>
        </p:nvSpPr>
        <p:spPr bwMode="auto">
          <a:xfrm>
            <a:off x="6169394" y="315317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7" name="Oval 114"/>
          <p:cNvSpPr>
            <a:spLocks noChangeArrowheads="1"/>
          </p:cNvSpPr>
          <p:nvPr/>
        </p:nvSpPr>
        <p:spPr bwMode="auto">
          <a:xfrm>
            <a:off x="6172932" y="357139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9" name="Oval 114"/>
          <p:cNvSpPr>
            <a:spLocks noChangeArrowheads="1"/>
          </p:cNvSpPr>
          <p:nvPr/>
        </p:nvSpPr>
        <p:spPr bwMode="auto">
          <a:xfrm>
            <a:off x="6184429" y="529619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0" name="Oval 114"/>
          <p:cNvSpPr>
            <a:spLocks noChangeArrowheads="1"/>
          </p:cNvSpPr>
          <p:nvPr/>
        </p:nvSpPr>
        <p:spPr bwMode="auto">
          <a:xfrm>
            <a:off x="6187967" y="555492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1" name="Oval 114"/>
          <p:cNvSpPr>
            <a:spLocks noChangeArrowheads="1"/>
          </p:cNvSpPr>
          <p:nvPr/>
        </p:nvSpPr>
        <p:spPr bwMode="auto">
          <a:xfrm>
            <a:off x="6191505" y="581365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2" name="Oval 114"/>
          <p:cNvSpPr>
            <a:spLocks noChangeArrowheads="1"/>
          </p:cNvSpPr>
          <p:nvPr/>
        </p:nvSpPr>
        <p:spPr bwMode="auto">
          <a:xfrm>
            <a:off x="6340367" y="501617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3" name="Oval 114"/>
          <p:cNvSpPr>
            <a:spLocks noChangeArrowheads="1"/>
          </p:cNvSpPr>
          <p:nvPr/>
        </p:nvSpPr>
        <p:spPr bwMode="auto">
          <a:xfrm>
            <a:off x="4621312" y="46026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4" name="Oval 114"/>
          <p:cNvSpPr>
            <a:spLocks noChangeArrowheads="1"/>
          </p:cNvSpPr>
          <p:nvPr/>
        </p:nvSpPr>
        <p:spPr bwMode="auto">
          <a:xfrm>
            <a:off x="4635483" y="400012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8" name="Oval 114"/>
          <p:cNvSpPr>
            <a:spLocks noChangeArrowheads="1"/>
          </p:cNvSpPr>
          <p:nvPr/>
        </p:nvSpPr>
        <p:spPr bwMode="auto">
          <a:xfrm>
            <a:off x="4628388" y="28765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226" name="직사각형 225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>
            <a:off x="421618" y="1473226"/>
            <a:ext cx="2257788" cy="4182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439996" y="2200696"/>
            <a:ext cx="2239409" cy="19695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51" name="직선 연결선 250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58" name="직선 연결선 257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9" name="Oval 114"/>
          <p:cNvSpPr>
            <a:spLocks noChangeArrowheads="1"/>
          </p:cNvSpPr>
          <p:nvPr/>
        </p:nvSpPr>
        <p:spPr bwMode="auto">
          <a:xfrm>
            <a:off x="1421257" y="27621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0" name="Oval 114"/>
          <p:cNvSpPr>
            <a:spLocks noChangeArrowheads="1"/>
          </p:cNvSpPr>
          <p:nvPr/>
        </p:nvSpPr>
        <p:spPr bwMode="auto">
          <a:xfrm>
            <a:off x="1421257" y="312158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1" name="Oval 114"/>
          <p:cNvSpPr>
            <a:spLocks noChangeArrowheads="1"/>
          </p:cNvSpPr>
          <p:nvPr/>
        </p:nvSpPr>
        <p:spPr bwMode="auto">
          <a:xfrm>
            <a:off x="1421257" y="411524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2" name="Oval 114"/>
          <p:cNvSpPr>
            <a:spLocks noChangeArrowheads="1"/>
          </p:cNvSpPr>
          <p:nvPr/>
        </p:nvSpPr>
        <p:spPr bwMode="auto">
          <a:xfrm>
            <a:off x="1421257" y="44777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56494"/>
              </p:ext>
            </p:extLst>
          </p:nvPr>
        </p:nvGraphicFramePr>
        <p:xfrm>
          <a:off x="247222" y="6904572"/>
          <a:ext cx="9367747" cy="160944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SelectBox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300x140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#F4F4F4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128x140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btn_select.png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56x56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img_explain.png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18044"/>
              </p:ext>
            </p:extLst>
          </p:nvPr>
        </p:nvGraphicFramePr>
        <p:xfrm>
          <a:off x="9931400" y="569135"/>
          <a:ext cx="2694672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7" y="870702"/>
            <a:ext cx="2257788" cy="5729139"/>
          </a:xfrm>
          <a:prstGeom prst="rect">
            <a:avLst/>
          </a:prstGeom>
        </p:spPr>
      </p:pic>
      <p:sp>
        <p:nvSpPr>
          <p:cNvPr id="150" name="직사각형 149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269600"/>
            <a:ext cx="641706" cy="213902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21617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679405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54936" y="189145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4936" y="21820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83847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317450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354936" y="4165576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354936" y="45313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354936" y="526234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354936" y="554692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354936" y="597314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354936" y="625338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54936" y="65935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421618" y="4173220"/>
            <a:ext cx="2257788" cy="10891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39996" y="6262820"/>
            <a:ext cx="2239409" cy="3370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663288" y="195410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719486" y="17620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354936" y="191625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520852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2572938" y="789841"/>
            <a:ext cx="0" cy="58762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308691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484237" y="660580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267052" y="660580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354936" y="286328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354936" y="32018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54936" y="41940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354936" y="45539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354936" y="528361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354936" y="599587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2699791" y="60088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755989" y="58168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2714186" y="5327818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770384" y="51358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745339" y="4440017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755989" y="407813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735435" y="308666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746085" y="272478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7" y="1055264"/>
            <a:ext cx="4976408" cy="2379345"/>
          </a:xfrm>
          <a:prstGeom prst="rect">
            <a:avLst/>
          </a:prstGeom>
        </p:spPr>
      </p:pic>
      <p:cxnSp>
        <p:nvCxnSpPr>
          <p:cNvPr id="396" name="직선 연결선 395"/>
          <p:cNvCxnSpPr/>
          <p:nvPr/>
        </p:nvCxnSpPr>
        <p:spPr>
          <a:xfrm>
            <a:off x="3782067" y="105526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/>
          <p:nvPr/>
        </p:nvCxnSpPr>
        <p:spPr>
          <a:xfrm>
            <a:off x="3782067" y="108006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/>
          <p:nvPr/>
        </p:nvCxnSpPr>
        <p:spPr>
          <a:xfrm>
            <a:off x="3782067" y="1197031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/>
          <p:nvPr/>
        </p:nvCxnSpPr>
        <p:spPr>
          <a:xfrm>
            <a:off x="3782067" y="166488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/>
          <p:nvPr/>
        </p:nvCxnSpPr>
        <p:spPr>
          <a:xfrm>
            <a:off x="3782067" y="181374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/>
          <p:nvPr/>
        </p:nvCxnSpPr>
        <p:spPr>
          <a:xfrm>
            <a:off x="3782067" y="184918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>
            <a:off x="3782067" y="199804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/>
          <p:cNvCxnSpPr/>
          <p:nvPr/>
        </p:nvCxnSpPr>
        <p:spPr>
          <a:xfrm>
            <a:off x="3782067" y="254032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/>
          <p:cNvCxnSpPr/>
          <p:nvPr/>
        </p:nvCxnSpPr>
        <p:spPr>
          <a:xfrm>
            <a:off x="3782067" y="270336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/>
          <p:cNvCxnSpPr/>
          <p:nvPr/>
        </p:nvCxnSpPr>
        <p:spPr>
          <a:xfrm>
            <a:off x="3782067" y="294791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/>
          <p:cNvCxnSpPr/>
          <p:nvPr/>
        </p:nvCxnSpPr>
        <p:spPr>
          <a:xfrm>
            <a:off x="3782067" y="319247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/>
          <p:cNvCxnSpPr/>
          <p:nvPr/>
        </p:nvCxnSpPr>
        <p:spPr>
          <a:xfrm>
            <a:off x="3782067" y="342640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4097091" y="911272"/>
            <a:ext cx="0" cy="26831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/>
          <p:nvPr/>
        </p:nvCxnSpPr>
        <p:spPr>
          <a:xfrm>
            <a:off x="3856070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/>
          <p:cNvCxnSpPr/>
          <p:nvPr/>
        </p:nvCxnSpPr>
        <p:spPr>
          <a:xfrm>
            <a:off x="8864021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/>
          <p:nvPr/>
        </p:nvCxnSpPr>
        <p:spPr>
          <a:xfrm>
            <a:off x="8623000" y="911272"/>
            <a:ext cx="0" cy="26496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/>
          <p:nvPr/>
        </p:nvCxnSpPr>
        <p:spPr>
          <a:xfrm>
            <a:off x="7839734" y="974431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/>
          <p:nvPr/>
        </p:nvCxnSpPr>
        <p:spPr>
          <a:xfrm>
            <a:off x="7747575" y="974431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/>
          <p:cNvCxnSpPr/>
          <p:nvPr/>
        </p:nvCxnSpPr>
        <p:spPr>
          <a:xfrm>
            <a:off x="744275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/>
          <p:nvPr/>
        </p:nvCxnSpPr>
        <p:spPr>
          <a:xfrm>
            <a:off x="738249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/>
          <p:cNvCxnSpPr/>
          <p:nvPr/>
        </p:nvCxnSpPr>
        <p:spPr>
          <a:xfrm>
            <a:off x="7276166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/>
          <p:nvPr/>
        </p:nvCxnSpPr>
        <p:spPr>
          <a:xfrm>
            <a:off x="7205273" y="1959743"/>
            <a:ext cx="0" cy="69045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/>
          <p:cNvCxnSpPr/>
          <p:nvPr/>
        </p:nvCxnSpPr>
        <p:spPr>
          <a:xfrm>
            <a:off x="4391189" y="2703517"/>
            <a:ext cx="0" cy="10430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/>
          <p:nvPr/>
        </p:nvCxnSpPr>
        <p:spPr>
          <a:xfrm>
            <a:off x="4320296" y="2703517"/>
            <a:ext cx="0" cy="10430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Oval 114"/>
          <p:cNvSpPr>
            <a:spLocks noChangeArrowheads="1"/>
          </p:cNvSpPr>
          <p:nvPr/>
        </p:nvSpPr>
        <p:spPr bwMode="auto">
          <a:xfrm>
            <a:off x="7784789" y="112392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424" name="Oval 114"/>
          <p:cNvSpPr>
            <a:spLocks noChangeArrowheads="1"/>
          </p:cNvSpPr>
          <p:nvPr/>
        </p:nvSpPr>
        <p:spPr bwMode="auto">
          <a:xfrm>
            <a:off x="8345408" y="14014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5" name="Oval 114"/>
          <p:cNvSpPr>
            <a:spLocks noChangeArrowheads="1"/>
          </p:cNvSpPr>
          <p:nvPr/>
        </p:nvSpPr>
        <p:spPr bwMode="auto">
          <a:xfrm>
            <a:off x="6858055" y="13428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6" name="Oval 114"/>
          <p:cNvSpPr>
            <a:spLocks noChangeArrowheads="1"/>
          </p:cNvSpPr>
          <p:nvPr/>
        </p:nvSpPr>
        <p:spPr bwMode="auto">
          <a:xfrm>
            <a:off x="4006603" y="133845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7" name="Oval 114"/>
          <p:cNvSpPr>
            <a:spLocks noChangeArrowheads="1"/>
          </p:cNvSpPr>
          <p:nvPr/>
        </p:nvSpPr>
        <p:spPr bwMode="auto">
          <a:xfrm>
            <a:off x="4006603" y="21882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8" name="Oval 114"/>
          <p:cNvSpPr>
            <a:spLocks noChangeArrowheads="1"/>
          </p:cNvSpPr>
          <p:nvPr/>
        </p:nvSpPr>
        <p:spPr bwMode="auto">
          <a:xfrm>
            <a:off x="6166880" y="207188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9" name="Oval 114"/>
          <p:cNvSpPr>
            <a:spLocks noChangeArrowheads="1"/>
          </p:cNvSpPr>
          <p:nvPr/>
        </p:nvSpPr>
        <p:spPr bwMode="auto">
          <a:xfrm>
            <a:off x="7248800" y="205509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0" name="Oval 114"/>
          <p:cNvSpPr>
            <a:spLocks noChangeArrowheads="1"/>
          </p:cNvSpPr>
          <p:nvPr/>
        </p:nvSpPr>
        <p:spPr bwMode="auto">
          <a:xfrm>
            <a:off x="4525207" y="272478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1" name="Oval 114"/>
          <p:cNvSpPr>
            <a:spLocks noChangeArrowheads="1"/>
          </p:cNvSpPr>
          <p:nvPr/>
        </p:nvSpPr>
        <p:spPr bwMode="auto">
          <a:xfrm>
            <a:off x="4528745" y="299414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2" name="Oval 114"/>
          <p:cNvSpPr>
            <a:spLocks noChangeArrowheads="1"/>
          </p:cNvSpPr>
          <p:nvPr/>
        </p:nvSpPr>
        <p:spPr bwMode="auto">
          <a:xfrm>
            <a:off x="6948542" y="200727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34" name="Oval 114"/>
          <p:cNvSpPr>
            <a:spLocks noChangeArrowheads="1"/>
          </p:cNvSpPr>
          <p:nvPr/>
        </p:nvSpPr>
        <p:spPr bwMode="auto">
          <a:xfrm>
            <a:off x="4006603" y="281317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35" name="그림 4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75" y="8310912"/>
            <a:ext cx="182796" cy="182796"/>
          </a:xfrm>
          <a:prstGeom prst="rect">
            <a:avLst/>
          </a:prstGeom>
        </p:spPr>
      </p:pic>
      <p:pic>
        <p:nvPicPr>
          <p:cNvPr id="436" name="그림 4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53" y="7661135"/>
            <a:ext cx="540439" cy="252205"/>
          </a:xfrm>
          <a:prstGeom prst="rect">
            <a:avLst/>
          </a:prstGeom>
        </p:spPr>
      </p:pic>
      <p:pic>
        <p:nvPicPr>
          <p:cNvPr id="437" name="그림 4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83" y="7999582"/>
            <a:ext cx="230587" cy="252205"/>
          </a:xfrm>
          <a:prstGeom prst="rect">
            <a:avLst/>
          </a:prstGeom>
        </p:spPr>
      </p:pic>
      <p:sp>
        <p:nvSpPr>
          <p:cNvPr id="452" name="직사각형 451"/>
          <p:cNvSpPr/>
          <p:nvPr/>
        </p:nvSpPr>
        <p:spPr>
          <a:xfrm>
            <a:off x="8944481" y="108107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3" name="직사각형 452"/>
          <p:cNvSpPr/>
          <p:nvPr/>
        </p:nvSpPr>
        <p:spPr>
          <a:xfrm>
            <a:off x="8944481" y="167777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8944481" y="187425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8944481" y="253265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6" name="직사각형 455"/>
          <p:cNvSpPr/>
          <p:nvPr/>
        </p:nvSpPr>
        <p:spPr>
          <a:xfrm>
            <a:off x="8944481" y="32555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7" name="직사각형 456"/>
          <p:cNvSpPr/>
          <p:nvPr/>
        </p:nvSpPr>
        <p:spPr>
          <a:xfrm>
            <a:off x="8944481" y="29912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16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8" name="직사각형 457"/>
          <p:cNvSpPr/>
          <p:nvPr/>
        </p:nvSpPr>
        <p:spPr>
          <a:xfrm>
            <a:off x="8944481" y="2758651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16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59" name="직사각형 458"/>
          <p:cNvSpPr/>
          <p:nvPr/>
        </p:nvSpPr>
        <p:spPr>
          <a:xfrm>
            <a:off x="8944481" y="218875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0" name="직사각형 459"/>
          <p:cNvSpPr/>
          <p:nvPr/>
        </p:nvSpPr>
        <p:spPr>
          <a:xfrm>
            <a:off x="8944481" y="136759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1" name="직사각형 460"/>
          <p:cNvSpPr/>
          <p:nvPr/>
        </p:nvSpPr>
        <p:spPr>
          <a:xfrm>
            <a:off x="9117254" y="1005342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2" name="직사각형 461"/>
          <p:cNvSpPr/>
          <p:nvPr/>
        </p:nvSpPr>
        <p:spPr>
          <a:xfrm>
            <a:off x="9117254" y="1765475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3" name="직사각형 462"/>
          <p:cNvSpPr/>
          <p:nvPr/>
        </p:nvSpPr>
        <p:spPr>
          <a:xfrm>
            <a:off x="3891187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4" name="직사각형 463"/>
          <p:cNvSpPr/>
          <p:nvPr/>
        </p:nvSpPr>
        <p:spPr>
          <a:xfrm>
            <a:off x="4139284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5" name="직사각형 464"/>
          <p:cNvSpPr/>
          <p:nvPr/>
        </p:nvSpPr>
        <p:spPr>
          <a:xfrm>
            <a:off x="4317000" y="3493035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67" name="직사각형 466"/>
          <p:cNvSpPr/>
          <p:nvPr/>
        </p:nvSpPr>
        <p:spPr>
          <a:xfrm>
            <a:off x="8703460" y="349303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33" y="3818120"/>
            <a:ext cx="1428750" cy="666750"/>
          </a:xfrm>
          <a:prstGeom prst="rect">
            <a:avLst/>
          </a:prstGeom>
        </p:spPr>
      </p:pic>
      <p:cxnSp>
        <p:nvCxnSpPr>
          <p:cNvPr id="470" name="직선 연결선 469"/>
          <p:cNvCxnSpPr/>
          <p:nvPr/>
        </p:nvCxnSpPr>
        <p:spPr>
          <a:xfrm>
            <a:off x="8522767" y="37721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연결선 470"/>
          <p:cNvCxnSpPr/>
          <p:nvPr/>
        </p:nvCxnSpPr>
        <p:spPr>
          <a:xfrm>
            <a:off x="6873448" y="4487597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/>
          <p:cNvCxnSpPr/>
          <p:nvPr/>
        </p:nvCxnSpPr>
        <p:spPr>
          <a:xfrm>
            <a:off x="6873448" y="3818174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/>
          <p:cNvCxnSpPr/>
          <p:nvPr/>
        </p:nvCxnSpPr>
        <p:spPr>
          <a:xfrm>
            <a:off x="7918231" y="3772179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직사각형 473"/>
          <p:cNvSpPr/>
          <p:nvPr/>
        </p:nvSpPr>
        <p:spPr>
          <a:xfrm>
            <a:off x="8569892" y="404671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75" name="직사각형 474"/>
          <p:cNvSpPr/>
          <p:nvPr/>
        </p:nvSpPr>
        <p:spPr>
          <a:xfrm>
            <a:off x="8055338" y="449476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32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76" name="Oval 114"/>
          <p:cNvSpPr>
            <a:spLocks noChangeArrowheads="1"/>
          </p:cNvSpPr>
          <p:nvPr/>
        </p:nvSpPr>
        <p:spPr bwMode="auto">
          <a:xfrm>
            <a:off x="7922041" y="374370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6" y="5215558"/>
            <a:ext cx="4968847" cy="745327"/>
          </a:xfrm>
          <a:prstGeom prst="rect">
            <a:avLst/>
          </a:prstGeom>
        </p:spPr>
      </p:pic>
      <p:cxnSp>
        <p:nvCxnSpPr>
          <p:cNvPr id="481" name="직선 연결선 480"/>
          <p:cNvCxnSpPr/>
          <p:nvPr/>
        </p:nvCxnSpPr>
        <p:spPr>
          <a:xfrm>
            <a:off x="8869975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>
            <a:off x="8623000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/>
          <p:cNvCxnSpPr/>
          <p:nvPr/>
        </p:nvCxnSpPr>
        <p:spPr>
          <a:xfrm>
            <a:off x="4097091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/>
          <p:cNvCxnSpPr/>
          <p:nvPr/>
        </p:nvCxnSpPr>
        <p:spPr>
          <a:xfrm>
            <a:off x="3856070" y="5233987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/>
          <p:nvPr/>
        </p:nvCxnSpPr>
        <p:spPr>
          <a:xfrm>
            <a:off x="3767110" y="544068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/>
          <p:cNvCxnSpPr/>
          <p:nvPr/>
        </p:nvCxnSpPr>
        <p:spPr>
          <a:xfrm>
            <a:off x="3767110" y="527030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/>
          <p:nvPr/>
        </p:nvCxnSpPr>
        <p:spPr>
          <a:xfrm>
            <a:off x="3767110" y="591387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/>
          <p:nvPr/>
        </p:nvCxnSpPr>
        <p:spPr>
          <a:xfrm>
            <a:off x="3767110" y="574350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114"/>
          <p:cNvSpPr>
            <a:spLocks noChangeArrowheads="1"/>
          </p:cNvSpPr>
          <p:nvPr/>
        </p:nvSpPr>
        <p:spPr bwMode="auto">
          <a:xfrm>
            <a:off x="4048796" y="535019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0" name="Oval 114"/>
          <p:cNvSpPr>
            <a:spLocks noChangeArrowheads="1"/>
          </p:cNvSpPr>
          <p:nvPr/>
        </p:nvSpPr>
        <p:spPr bwMode="auto">
          <a:xfrm>
            <a:off x="7158312" y="533360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1" name="직사각형 490"/>
          <p:cNvSpPr/>
          <p:nvPr/>
        </p:nvSpPr>
        <p:spPr>
          <a:xfrm>
            <a:off x="3907660" y="594152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2" name="직사각형 491"/>
          <p:cNvSpPr/>
          <p:nvPr/>
        </p:nvSpPr>
        <p:spPr>
          <a:xfrm>
            <a:off x="8688034" y="594152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3" name="직사각형 492"/>
          <p:cNvSpPr/>
          <p:nvPr/>
        </p:nvSpPr>
        <p:spPr>
          <a:xfrm>
            <a:off x="8915460" y="579120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4" name="직사각형 493"/>
          <p:cNvSpPr/>
          <p:nvPr/>
        </p:nvSpPr>
        <p:spPr>
          <a:xfrm>
            <a:off x="8915460" y="5526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18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5" name="직사각형 494"/>
          <p:cNvSpPr/>
          <p:nvPr/>
        </p:nvSpPr>
        <p:spPr>
          <a:xfrm>
            <a:off x="8915460" y="5294272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6580492" y="187424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75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7208332" y="1852983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7371365" y="1852983"/>
            <a:ext cx="5770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7984029" y="187424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75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8136429" y="84638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50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7735913" y="84638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02.psd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07427"/>
              </p:ext>
            </p:extLst>
          </p:nvPr>
        </p:nvGraphicFramePr>
        <p:xfrm>
          <a:off x="295199" y="7411669"/>
          <a:ext cx="9367747" cy="96496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1dp,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1034921"/>
            <a:ext cx="2907498" cy="5160808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103088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45222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8190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874057"/>
            <a:ext cx="0" cy="54392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04227" y="874057"/>
            <a:ext cx="0" cy="54392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0703" y="1035220"/>
            <a:ext cx="0" cy="52781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67662" y="1035220"/>
            <a:ext cx="0" cy="527810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594656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60446" y="594656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819968" y="594656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54879" y="1819871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54879" y="14333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236662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2734271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54879" y="234777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3621380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54879" y="4004222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4879" y="4681469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5050146"/>
            <a:ext cx="324985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524561" y="1128234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24561" y="1507600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24561" y="242195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676456" y="133172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76456" y="225121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76040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6728" y="1823076"/>
            <a:ext cx="2915210" cy="52469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9351" y="5062753"/>
            <a:ext cx="2915210" cy="75631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1300183"/>
            <a:ext cx="4869712" cy="913071"/>
          </a:xfrm>
          <a:prstGeom prst="rect">
            <a:avLst/>
          </a:prstGeom>
        </p:spPr>
      </p:pic>
      <p:cxnSp>
        <p:nvCxnSpPr>
          <p:cNvPr id="59" name="직선 연결선 58"/>
          <p:cNvCxnSpPr/>
          <p:nvPr/>
        </p:nvCxnSpPr>
        <p:spPr>
          <a:xfrm>
            <a:off x="4402132" y="129885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02132" y="2213254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402132" y="152187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402132" y="197529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70471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536607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406319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183088" y="1156440"/>
            <a:ext cx="0" cy="119135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0600" y="22973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242745" y="2297376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62863" y="1279551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362863" y="165171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362863" y="198456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1" name="Oval 114"/>
          <p:cNvSpPr>
            <a:spLocks noChangeArrowheads="1"/>
          </p:cNvSpPr>
          <p:nvPr/>
        </p:nvSpPr>
        <p:spPr bwMode="auto">
          <a:xfrm>
            <a:off x="7752890" y="14641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65930" y="7761761"/>
            <a:ext cx="669598" cy="170121"/>
          </a:xfrm>
          <a:prstGeom prst="rect">
            <a:avLst/>
          </a:prstGeom>
          <a:solidFill>
            <a:srgbClr val="2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8067037"/>
            <a:ext cx="641706" cy="213902"/>
          </a:xfrm>
          <a:prstGeom prst="rect">
            <a:avLst/>
          </a:prstGeom>
        </p:spPr>
      </p:pic>
      <p:sp>
        <p:nvSpPr>
          <p:cNvPr id="131" name="Oval 114"/>
          <p:cNvSpPr>
            <a:spLocks noChangeArrowheads="1"/>
          </p:cNvSpPr>
          <p:nvPr/>
        </p:nvSpPr>
        <p:spPr bwMode="auto">
          <a:xfrm>
            <a:off x="8419839" y="153970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" name="Oval 114"/>
          <p:cNvSpPr>
            <a:spLocks noChangeArrowheads="1"/>
          </p:cNvSpPr>
          <p:nvPr/>
        </p:nvSpPr>
        <p:spPr bwMode="auto">
          <a:xfrm>
            <a:off x="4694074" y="15546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5075377"/>
            <a:ext cx="4869712" cy="1247863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02132" y="507537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02132" y="6493368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02132" y="530034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402132" y="5763916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02132" y="581636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406319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183088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770471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536607" y="490774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597052" y="66643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239197" y="666438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385053" y="506756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385053" y="542198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491383" y="5680717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9372229" y="6067043"/>
            <a:ext cx="3257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47 </a:t>
            </a:r>
          </a:p>
        </p:txBody>
      </p:sp>
      <p:sp>
        <p:nvSpPr>
          <p:cNvPr id="129" name="Oval 114"/>
          <p:cNvSpPr>
            <a:spLocks noChangeArrowheads="1"/>
          </p:cNvSpPr>
          <p:nvPr/>
        </p:nvSpPr>
        <p:spPr bwMode="auto">
          <a:xfrm>
            <a:off x="7752890" y="520985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6" name="Oval 114"/>
          <p:cNvSpPr>
            <a:spLocks noChangeArrowheads="1"/>
          </p:cNvSpPr>
          <p:nvPr/>
        </p:nvSpPr>
        <p:spPr bwMode="auto">
          <a:xfrm>
            <a:off x="4687572" y="533149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4691703" y="579355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8" name="Oval 114"/>
          <p:cNvSpPr>
            <a:spLocks noChangeArrowheads="1"/>
          </p:cNvSpPr>
          <p:nvPr/>
        </p:nvSpPr>
        <p:spPr bwMode="auto">
          <a:xfrm>
            <a:off x="8417030" y="532854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75704"/>
              </p:ext>
            </p:extLst>
          </p:nvPr>
        </p:nvGraphicFramePr>
        <p:xfrm>
          <a:off x="9931400" y="569135"/>
          <a:ext cx="2694672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#FFF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Left/Top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" name="직사각형 139"/>
          <p:cNvSpPr/>
          <p:nvPr/>
        </p:nvSpPr>
        <p:spPr>
          <a:xfrm>
            <a:off x="593783" y="4014855"/>
            <a:ext cx="2915210" cy="6666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40" y="3017387"/>
            <a:ext cx="4869712" cy="1141338"/>
          </a:xfrm>
          <a:prstGeom prst="rect">
            <a:avLst/>
          </a:prstGeom>
        </p:spPr>
      </p:pic>
      <p:cxnSp>
        <p:nvCxnSpPr>
          <p:cNvPr id="143" name="직선 연결선 142"/>
          <p:cNvCxnSpPr/>
          <p:nvPr/>
        </p:nvCxnSpPr>
        <p:spPr>
          <a:xfrm>
            <a:off x="4402132" y="3006657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4402132" y="409502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4402132" y="3231620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402132" y="3695196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9406319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183088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770471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4536607" y="2839022"/>
            <a:ext cx="0" cy="16557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597052" y="426604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39197" y="426604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385053" y="2998840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385053" y="3353267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385053" y="3817562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4" name="Oval 114"/>
          <p:cNvSpPr>
            <a:spLocks noChangeArrowheads="1"/>
          </p:cNvSpPr>
          <p:nvPr/>
        </p:nvSpPr>
        <p:spPr bwMode="auto">
          <a:xfrm>
            <a:off x="7752890" y="314113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5" name="Oval 114"/>
          <p:cNvSpPr>
            <a:spLocks noChangeArrowheads="1"/>
          </p:cNvSpPr>
          <p:nvPr/>
        </p:nvSpPr>
        <p:spPr bwMode="auto">
          <a:xfrm>
            <a:off x="4687572" y="32627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7" name="Oval 114"/>
          <p:cNvSpPr>
            <a:spLocks noChangeArrowheads="1"/>
          </p:cNvSpPr>
          <p:nvPr/>
        </p:nvSpPr>
        <p:spPr bwMode="auto">
          <a:xfrm>
            <a:off x="8417030" y="3259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16409"/>
              </p:ext>
            </p:extLst>
          </p:nvPr>
        </p:nvGraphicFramePr>
        <p:xfrm>
          <a:off x="300368" y="6720719"/>
          <a:ext cx="9367747" cy="198769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btn_close.png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1dp, 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56x56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img_explain.png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 : 1dp, #DDD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:1dp, #333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32x140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btn_bt_open.png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34282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err="1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Rignt</a:t>
                      </a: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7956"/>
            <a:ext cx="2663718" cy="5568837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33526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3831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639314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31640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170287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23773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54879" y="229466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4879" y="506900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375401" y="5412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3" y="2802185"/>
            <a:ext cx="4439460" cy="437009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795152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9306866" y="265398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2970" y="33710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967511" y="337108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9267594" y="28772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710234" y="277738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96728" y="911929"/>
            <a:ext cx="2673573" cy="4042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22" y="1439471"/>
            <a:ext cx="4266452" cy="599969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710234" y="2802185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710234" y="3243493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004118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9003116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212082" y="274083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7102781" y="26871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4615879" y="143947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15879" y="2039441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770212" y="1370911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79178" y="1370911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842708" y="139500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051674" y="1395003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706971" y="20441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792650" y="202286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46335" y="16009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642135" y="148920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521794" y="154478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70564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33167" y="151113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89870" y="22058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89870" y="4834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82775" y="509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83" y="706576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직선 연결선 106"/>
          <p:cNvCxnSpPr/>
          <p:nvPr/>
        </p:nvCxnSpPr>
        <p:spPr>
          <a:xfrm>
            <a:off x="4710234" y="321513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306866" y="311474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7102781" y="313459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sp>
        <p:nvSpPr>
          <p:cNvPr id="120" name="Oval 114"/>
          <p:cNvSpPr>
            <a:spLocks noChangeArrowheads="1"/>
          </p:cNvSpPr>
          <p:nvPr/>
        </p:nvSpPr>
        <p:spPr bwMode="auto">
          <a:xfrm>
            <a:off x="4893755" y="29253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74" y="7662299"/>
            <a:ext cx="182796" cy="182796"/>
          </a:xfrm>
          <a:prstGeom prst="rect">
            <a:avLst/>
          </a:prstGeom>
        </p:spPr>
      </p:pic>
      <p:sp>
        <p:nvSpPr>
          <p:cNvPr id="129" name="Oval 114"/>
          <p:cNvSpPr>
            <a:spLocks noChangeArrowheads="1"/>
          </p:cNvSpPr>
          <p:nvPr/>
        </p:nvSpPr>
        <p:spPr bwMode="auto">
          <a:xfrm>
            <a:off x="5242182" y="28290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96728" y="1354295"/>
            <a:ext cx="2673573" cy="17232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96728" y="5085284"/>
            <a:ext cx="2673573" cy="2978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22" y="4152799"/>
            <a:ext cx="4266452" cy="466643"/>
          </a:xfrm>
          <a:prstGeom prst="rect">
            <a:avLst/>
          </a:prstGeom>
        </p:spPr>
      </p:pic>
      <p:cxnSp>
        <p:nvCxnSpPr>
          <p:cNvPr id="134" name="직선 연결선 133"/>
          <p:cNvCxnSpPr/>
          <p:nvPr/>
        </p:nvCxnSpPr>
        <p:spPr>
          <a:xfrm>
            <a:off x="4609979" y="4149934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609979" y="4611675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764312" y="4017576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973278" y="4017576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836808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9045774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701071" y="469079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786750" y="466952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40435" y="42476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3" name="Oval 114"/>
          <p:cNvSpPr>
            <a:spLocks noChangeArrowheads="1"/>
          </p:cNvSpPr>
          <p:nvPr/>
        </p:nvSpPr>
        <p:spPr bwMode="auto">
          <a:xfrm>
            <a:off x="6636235" y="41358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4" name="Oval 114"/>
          <p:cNvSpPr>
            <a:spLocks noChangeArrowheads="1"/>
          </p:cNvSpPr>
          <p:nvPr/>
        </p:nvSpPr>
        <p:spPr bwMode="auto">
          <a:xfrm>
            <a:off x="8515894" y="419144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7306032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7203240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7121714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7171620" y="477875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036929" y="478229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6512135" y="404166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6702394" y="381933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12135" y="4041668"/>
            <a:ext cx="79389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14"/>
          <p:cNvSpPr>
            <a:spLocks noChangeArrowheads="1"/>
          </p:cNvSpPr>
          <p:nvPr/>
        </p:nvSpPr>
        <p:spPr bwMode="auto">
          <a:xfrm>
            <a:off x="7303585" y="424297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954821" y="5439406"/>
            <a:ext cx="2551981" cy="180975"/>
            <a:chOff x="4840933" y="3489370"/>
            <a:chExt cx="2551981" cy="180975"/>
          </a:xfrm>
        </p:grpSpPr>
        <p:sp>
          <p:nvSpPr>
            <p:cNvPr id="159" name="직사각형 158"/>
            <p:cNvSpPr/>
            <p:nvPr/>
          </p:nvSpPr>
          <p:spPr>
            <a:xfrm>
              <a:off x="4840933" y="3522694"/>
              <a:ext cx="2551981" cy="1384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algn="l"/>
              <a:r>
                <a:rPr lang="en-US" altLang="ko-KR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*         </a:t>
              </a:r>
              <a:r>
                <a:rPr lang="ko-KR" altLang="en-US" sz="900" b="1" dirty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와</a:t>
              </a:r>
              <a:r>
                <a:rPr lang="ko-KR" altLang="en-US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       은 컨텐츠 영역 내 </a:t>
              </a:r>
              <a:r>
                <a:rPr lang="en-US" altLang="ko-KR" sz="900" b="1" dirty="0" smtClean="0">
                  <a:solidFill>
                    <a:srgbClr val="FF0000"/>
                  </a:solidFill>
                  <a:latin typeface="+mj-ea"/>
                  <a:ea typeface="+mj-ea"/>
                  <a:cs typeface="Verdana" pitchFamily="34" charset="0"/>
                </a:rPr>
                <a:t>center/middle</a:t>
              </a:r>
              <a:endParaRPr lang="ko-KR" altLang="en-US" sz="900" b="1" dirty="0">
                <a:solidFill>
                  <a:srgbClr val="FF0000"/>
                </a:solidFill>
                <a:latin typeface="+mj-ea"/>
                <a:ea typeface="+mj-ea"/>
                <a:cs typeface="Verdana" pitchFamily="34" charset="0"/>
              </a:endParaRPr>
            </a:p>
          </p:txBody>
        </p:sp>
        <p:sp>
          <p:nvSpPr>
            <p:cNvPr id="160" name="Oval 114"/>
            <p:cNvSpPr>
              <a:spLocks noChangeArrowheads="1"/>
            </p:cNvSpPr>
            <p:nvPr/>
          </p:nvSpPr>
          <p:spPr bwMode="auto">
            <a:xfrm>
              <a:off x="5018020" y="3489370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sz="800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sz="800" b="1" dirty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61" name="Oval 114"/>
            <p:cNvSpPr>
              <a:spLocks noChangeArrowheads="1"/>
            </p:cNvSpPr>
            <p:nvPr/>
          </p:nvSpPr>
          <p:spPr bwMode="auto">
            <a:xfrm>
              <a:off x="5418614" y="3489370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sz="800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6673496" y="478229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465930" y="8208329"/>
            <a:ext cx="669598" cy="170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18" t="22782" r="-8894" b="17749"/>
          <a:stretch/>
        </p:blipFill>
        <p:spPr bwMode="auto">
          <a:xfrm>
            <a:off x="4770212" y="8484782"/>
            <a:ext cx="123543" cy="2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직선 화살표 연결선 163"/>
          <p:cNvCxnSpPr/>
          <p:nvPr/>
        </p:nvCxnSpPr>
        <p:spPr>
          <a:xfrm>
            <a:off x="4979717" y="4695632"/>
            <a:ext cx="153241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7263610" y="4695632"/>
            <a:ext cx="153241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13</a:t>
            </a:r>
            <a:r>
              <a:rPr lang="ko-KR" altLang="en-US" sz="1000" dirty="0" err="1">
                <a:latin typeface="+mn-ea"/>
              </a:rPr>
              <a:t>알림보관함</a:t>
            </a:r>
            <a:r>
              <a:rPr lang="en-US" altLang="ko-KR" sz="1000" dirty="0">
                <a:latin typeface="+mn-ea"/>
              </a:rPr>
              <a:t>_01</a:t>
            </a:r>
            <a:r>
              <a:rPr lang="ko-KR" altLang="en-US" sz="1000" dirty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8597"/>
              </p:ext>
            </p:extLst>
          </p:nvPr>
        </p:nvGraphicFramePr>
        <p:xfrm>
          <a:off x="368395" y="7264924"/>
          <a:ext cx="9367747" cy="112955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140x140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img_ak.png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Left/Top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bg_sepeakmark.9.png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Left/Middle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96197"/>
              </p:ext>
            </p:extLst>
          </p:nvPr>
        </p:nvGraphicFramePr>
        <p:xfrm>
          <a:off x="9931400" y="569135"/>
          <a:ext cx="2694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(</a:t>
                      </a:r>
                      <a:r>
                        <a:rPr kumimoji="1" lang="en-US" altLang="ko-K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sp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)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Left/middle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917956"/>
            <a:ext cx="2663718" cy="5568837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454879" y="9139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4879" y="1292731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879" y="53831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508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70301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09437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33736" y="757093"/>
            <a:ext cx="0" cy="57600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89452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8419" y="639314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703005" y="639314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54879" y="127387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54879" y="15266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4879" y="170287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54879" y="2377319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454879" y="229466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54879" y="5069000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4879" y="4869385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333167" y="101127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333168" y="13162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85062" y="11828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375401" y="541293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851888" y="64344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728" y="1706550"/>
            <a:ext cx="2673573" cy="59331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454879" y="5705647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54879" y="1551423"/>
            <a:ext cx="3024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85062" y="140969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33167" y="151113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89870" y="22058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89870" y="4834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82775" y="509326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36" y="1649116"/>
            <a:ext cx="4983089" cy="1113409"/>
          </a:xfrm>
          <a:prstGeom prst="rect">
            <a:avLst/>
          </a:prstGeom>
        </p:spPr>
      </p:pic>
      <p:cxnSp>
        <p:nvCxnSpPr>
          <p:cNvPr id="102" name="직선 연결선 101"/>
          <p:cNvCxnSpPr/>
          <p:nvPr/>
        </p:nvCxnSpPr>
        <p:spPr>
          <a:xfrm>
            <a:off x="4201192" y="1641498"/>
            <a:ext cx="529368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201192" y="2762485"/>
            <a:ext cx="529368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398057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607023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8767034" y="1597030"/>
            <a:ext cx="0" cy="15395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334816" y="28309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727417" y="28162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8987088" y="1409691"/>
            <a:ext cx="0" cy="17269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196054" y="1572937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8930196" y="28025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5156794" y="1597030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266662" y="1409691"/>
            <a:ext cx="0" cy="17510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5088985" y="2865833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5514759" y="1597030"/>
            <a:ext cx="0" cy="15636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223378" y="28800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5514759" y="1793898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514759" y="2354953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514759" y="2379757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5514759" y="2638487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5514759" y="2078476"/>
            <a:ext cx="398011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9365893" y="1628780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9365893" y="1834345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9365893" y="2110803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536021" y="2263203"/>
            <a:ext cx="7854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365893" y="2426236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365893" y="2631801"/>
            <a:ext cx="15709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Oval 114"/>
          <p:cNvSpPr>
            <a:spLocks noChangeArrowheads="1"/>
          </p:cNvSpPr>
          <p:nvPr/>
        </p:nvSpPr>
        <p:spPr bwMode="auto">
          <a:xfrm>
            <a:off x="4538184" y="153278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12" y="3784864"/>
            <a:ext cx="723014" cy="108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Oval 114"/>
          <p:cNvSpPr>
            <a:spLocks noChangeArrowheads="1"/>
          </p:cNvSpPr>
          <p:nvPr/>
        </p:nvSpPr>
        <p:spPr bwMode="auto">
          <a:xfrm>
            <a:off x="4606696" y="368656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710509" y="283448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8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60" y="7909978"/>
            <a:ext cx="314672" cy="4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92" y="7583157"/>
            <a:ext cx="252393" cy="25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Oval 114"/>
          <p:cNvSpPr>
            <a:spLocks noChangeArrowheads="1"/>
          </p:cNvSpPr>
          <p:nvPr/>
        </p:nvSpPr>
        <p:spPr bwMode="auto">
          <a:xfrm>
            <a:off x="5432118" y="170287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8" name="Oval 114"/>
          <p:cNvSpPr>
            <a:spLocks noChangeArrowheads="1"/>
          </p:cNvSpPr>
          <p:nvPr/>
        </p:nvSpPr>
        <p:spPr bwMode="auto">
          <a:xfrm>
            <a:off x="5435656" y="23018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10738</TotalTime>
  <Words>1185</Words>
  <Application>Microsoft Office PowerPoint</Application>
  <PresentationFormat>사용자 지정</PresentationFormat>
  <Paragraphs>756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History</vt:lpstr>
      <vt:lpstr>Guideline instructions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Registered User</cp:lastModifiedBy>
  <cp:revision>1153</cp:revision>
  <dcterms:created xsi:type="dcterms:W3CDTF">2014-11-14T04:52:40Z</dcterms:created>
  <dcterms:modified xsi:type="dcterms:W3CDTF">2016-11-24T05:24:39Z</dcterms:modified>
</cp:coreProperties>
</file>