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8" r:id="rId14"/>
    <p:sldId id="369" r:id="rId15"/>
    <p:sldId id="356" r:id="rId16"/>
    <p:sldId id="371" r:id="rId17"/>
    <p:sldId id="372" r:id="rId18"/>
    <p:sldId id="373" r:id="rId19"/>
    <p:sldId id="370" r:id="rId20"/>
  </p:sldIdLst>
  <p:sldSz cx="12599988" cy="8640763"/>
  <p:notesSz cx="6858000" cy="9144000"/>
  <p:defaultTextStyle>
    <a:defPPr>
      <a:defRPr lang="ko-KR"/>
    </a:defPPr>
    <a:lvl1pPr marL="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1pPr>
    <a:lvl2pPr marL="68111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2pPr>
    <a:lvl3pPr marL="136222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3pPr>
    <a:lvl4pPr marL="204333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4pPr>
    <a:lvl5pPr marL="272444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5pPr>
    <a:lvl6pPr marL="340555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6pPr>
    <a:lvl7pPr marL="408666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7pPr>
    <a:lvl8pPr marL="476777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8pPr>
    <a:lvl9pPr marL="544888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56BF6F-4EE2-488E-AAE8-14BD6A27AA0A}">
          <p14:sldIdLst>
            <p14:sldId id="256"/>
            <p14:sldId id="257"/>
          </p14:sldIdLst>
        </p14:section>
        <p14:section name="Common Rules" id="{33F471CD-C087-4284-B8DF-739B8FA646CA}">
          <p14:sldIdLst>
            <p14:sldId id="258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8"/>
            <p14:sldId id="369"/>
            <p14:sldId id="356"/>
            <p14:sldId id="371"/>
            <p14:sldId id="372"/>
            <p14:sldId id="37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44" userDrawn="1">
          <p15:clr>
            <a:srgbClr val="A4A3A4"/>
          </p15:clr>
        </p15:guide>
        <p15:guide id="2" pos="3969" userDrawn="1">
          <p15:clr>
            <a:srgbClr val="A4A3A4"/>
          </p15:clr>
        </p15:guide>
        <p15:guide id="3" pos="952" userDrawn="1">
          <p15:clr>
            <a:srgbClr val="A4A3A4"/>
          </p15:clr>
        </p15:guide>
        <p15:guide id="4" orient="horz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ius Jenius" initials="J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6BFCF"/>
    <a:srgbClr val="1ABFB6"/>
    <a:srgbClr val="23294B"/>
    <a:srgbClr val="FFD966"/>
    <a:srgbClr val="0A534F"/>
    <a:srgbClr val="CCCCCC"/>
    <a:srgbClr val="F78445"/>
    <a:srgbClr val="D80000"/>
    <a:srgbClr val="FF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98" y="90"/>
      </p:cViewPr>
      <p:guideLst>
        <p:guide orient="horz" pos="2744"/>
        <p:guide pos="3969"/>
        <p:guide pos="952"/>
        <p:guide orient="horz"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9FEC-1CA8-4FE4-84D3-85A52642868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0C454-8C8D-4BA9-AD05-761D8829A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32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789A-1012-4529-B9CB-0C9ABD2BC499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8F2B-00A5-4630-9F85-785E58690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2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14125"/>
            <a:ext cx="1070999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538401"/>
            <a:ext cx="9449991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6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60041"/>
            <a:ext cx="2716872" cy="732264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60041"/>
            <a:ext cx="7993117" cy="732264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0226858" y="419869"/>
            <a:ext cx="1751775" cy="387771"/>
            <a:chOff x="7939236" y="333241"/>
            <a:chExt cx="1377230" cy="307766"/>
          </a:xfrm>
        </p:grpSpPr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8222044" y="364990"/>
              <a:ext cx="811612" cy="2442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82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0" y="0"/>
            <a:ext cx="12599988" cy="118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635396" y="2330328"/>
            <a:ext cx="11313138" cy="874089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AK MALL</a:t>
            </a:r>
          </a:p>
          <a:p>
            <a:pPr lvl="0" algn="r">
              <a:lnSpc>
                <a:spcPct val="120000"/>
              </a:lnSpc>
              <a:defRPr/>
            </a:pPr>
            <a:r>
              <a:rPr kumimoji="0" lang="en-US" altLang="ko-KR" sz="2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GUI General Guide</a:t>
            </a:r>
            <a:endParaRPr kumimoji="0" lang="ko-KR" altLang="en-US" sz="2400" b="1" kern="12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3" name="제목 17"/>
          <p:cNvSpPr>
            <a:spLocks noGrp="1"/>
          </p:cNvSpPr>
          <p:nvPr>
            <p:ph type="title"/>
          </p:nvPr>
        </p:nvSpPr>
        <p:spPr>
          <a:xfrm>
            <a:off x="621923" y="4432143"/>
            <a:ext cx="7298976" cy="888881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4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9543572"/>
              </p:ext>
            </p:extLst>
          </p:nvPr>
        </p:nvGraphicFramePr>
        <p:xfrm>
          <a:off x="8333907" y="6830720"/>
          <a:ext cx="3644726" cy="1657249"/>
        </p:xfrm>
        <a:graphic>
          <a:graphicData uri="http://schemas.openxmlformats.org/drawingml/2006/table">
            <a:tbl>
              <a:tblPr/>
              <a:tblGrid>
                <a:gridCol w="989612"/>
                <a:gridCol w="2655114"/>
              </a:tblGrid>
              <a:tr h="287082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8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5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0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전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 userDrawn="1"/>
        </p:nvCxnSpPr>
        <p:spPr>
          <a:xfrm>
            <a:off x="621925" y="5461215"/>
            <a:ext cx="11356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730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712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/>
        </p:nvGraphicFramePr>
        <p:xfrm>
          <a:off x="121538" y="574675"/>
          <a:ext cx="9723016" cy="7981950"/>
        </p:xfrm>
        <a:graphic>
          <a:graphicData uri="http://schemas.openxmlformats.org/drawingml/2006/table">
            <a:tbl>
              <a:tblPr/>
              <a:tblGrid>
                <a:gridCol w="9723016"/>
              </a:tblGrid>
              <a:tr h="7981950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0008" marR="1000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74"/>
          <p:cNvGraphicFramePr>
            <a:graphicFrameLocks noGrp="1"/>
          </p:cNvGraphicFramePr>
          <p:nvPr userDrawn="1">
            <p:extLst/>
          </p:nvPr>
        </p:nvGraphicFramePr>
        <p:xfrm>
          <a:off x="104176" y="144464"/>
          <a:ext cx="12339550" cy="360363"/>
        </p:xfrm>
        <a:graphic>
          <a:graphicData uri="http://schemas.openxmlformats.org/drawingml/2006/table">
            <a:tbl>
              <a:tblPr/>
              <a:tblGrid>
                <a:gridCol w="604216"/>
                <a:gridCol w="4962210"/>
                <a:gridCol w="673666"/>
                <a:gridCol w="4505456"/>
                <a:gridCol w="534927"/>
                <a:gridCol w="1059075"/>
              </a:tblGrid>
              <a:tr h="36036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682801" y="215323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900" smtClean="0"/>
              <a:pPr/>
              <a:t>‹#›</a:t>
            </a:fld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5914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154193"/>
            <a:ext cx="1086749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782513"/>
            <a:ext cx="1086749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60043"/>
            <a:ext cx="10867490" cy="167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118188"/>
            <a:ext cx="533038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156278"/>
            <a:ext cx="5330385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118188"/>
            <a:ext cx="535663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156278"/>
            <a:ext cx="5356636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1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44112"/>
            <a:ext cx="6378744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4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44112"/>
            <a:ext cx="6378744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60043"/>
            <a:ext cx="1086749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00203"/>
            <a:ext cx="1086749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008709"/>
            <a:ext cx="425249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5" r:id="rId15"/>
  </p:sldLayoutIdLst>
  <p:timing>
    <p:tnLst>
      <p:par>
        <p:cTn id="1" dur="indefinite" restart="never" nodeType="tmRoot"/>
      </p:par>
    </p:tnLst>
  </p:timing>
  <p:txStyles>
    <p:titleStyle>
      <a:lvl1pPr algn="l" defTabSz="1152144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4601" y="6851101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2016.10.20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4602" y="7136234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601" y="8257102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0.0.3</a:t>
            </a:r>
          </a:p>
        </p:txBody>
      </p:sp>
    </p:spTree>
    <p:extLst>
      <p:ext uri="{BB962C8B-B14F-4D97-AF65-F5344CB8AC3E}">
        <p14:creationId xmlns:p14="http://schemas.microsoft.com/office/powerpoint/2010/main" val="754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7" b="29067"/>
          <a:stretch/>
        </p:blipFill>
        <p:spPr>
          <a:xfrm>
            <a:off x="3762047" y="935665"/>
            <a:ext cx="3002220" cy="44963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62047" y="929389"/>
            <a:ext cx="2989874" cy="3003490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35"/>
          <a:stretch/>
        </p:blipFill>
        <p:spPr>
          <a:xfrm>
            <a:off x="426673" y="872855"/>
            <a:ext cx="2252731" cy="4581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02</a:t>
            </a:r>
            <a:r>
              <a:rPr lang="ko-KR" altLang="en-US" sz="1000" dirty="0" smtClean="0">
                <a:latin typeface="+mn-ea"/>
              </a:rPr>
              <a:t>스토어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중카테고리</a:t>
            </a:r>
            <a:r>
              <a:rPr lang="en-US" altLang="ko-KR" sz="1000" dirty="0" smtClean="0">
                <a:latin typeface="+mn-ea"/>
              </a:rPr>
              <a:t>_01</a:t>
            </a:r>
            <a:r>
              <a:rPr lang="ko-KR" altLang="en-US" sz="1000" dirty="0" smtClean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갤러리형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66196"/>
              </p:ext>
            </p:extLst>
          </p:nvPr>
        </p:nvGraphicFramePr>
        <p:xfrm>
          <a:off x="295585" y="7240991"/>
          <a:ext cx="9367747" cy="118361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1440x1440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1320x4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57233"/>
              </p:ext>
            </p:extLst>
          </p:nvPr>
        </p:nvGraphicFramePr>
        <p:xfrm>
          <a:off x="9931400" y="569135"/>
          <a:ext cx="2694672" cy="205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30/13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95957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9702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5454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18878" y="348092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531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692" y="2124919"/>
            <a:ext cx="2246363" cy="333858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/>
          <p:nvPr/>
        </p:nvCxnSpPr>
        <p:spPr>
          <a:xfrm>
            <a:off x="333670" y="2115921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33672" y="208402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54936" y="547576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776159" y="194983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776159" y="532035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Oval 114"/>
          <p:cNvSpPr>
            <a:spLocks noChangeArrowheads="1"/>
          </p:cNvSpPr>
          <p:nvPr/>
        </p:nvSpPr>
        <p:spPr bwMode="auto">
          <a:xfrm>
            <a:off x="487894" y="200383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Oval 114"/>
          <p:cNvSpPr>
            <a:spLocks noChangeArrowheads="1"/>
          </p:cNvSpPr>
          <p:nvPr/>
        </p:nvSpPr>
        <p:spPr bwMode="auto">
          <a:xfrm>
            <a:off x="487894" y="537435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3632875" y="934498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632875" y="3975410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632875" y="5410805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755613" y="750112"/>
            <a:ext cx="0" cy="49702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753995" y="750112"/>
            <a:ext cx="0" cy="49702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372014" y="1062089"/>
            <a:ext cx="59542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392489" y="750112"/>
            <a:ext cx="0" cy="165284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6372014" y="2391159"/>
            <a:ext cx="59542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790942" y="86953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723028" y="16244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144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400795" y="69941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2489" y="1062089"/>
            <a:ext cx="298501" cy="133023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/>
          <p:nvPr/>
        </p:nvCxnSpPr>
        <p:spPr>
          <a:xfrm>
            <a:off x="6690200" y="750112"/>
            <a:ext cx="0" cy="164221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6560283" y="550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3632875" y="3932879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14"/>
          <p:cNvSpPr>
            <a:spLocks noChangeArrowheads="1"/>
          </p:cNvSpPr>
          <p:nvPr/>
        </p:nvSpPr>
        <p:spPr bwMode="auto">
          <a:xfrm>
            <a:off x="3765834" y="386453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569080" y="934498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385326" y="381053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306779" y="231134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306779" y="46292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6" name="Oval 114"/>
          <p:cNvSpPr>
            <a:spLocks noChangeArrowheads="1"/>
          </p:cNvSpPr>
          <p:nvPr/>
        </p:nvSpPr>
        <p:spPr bwMode="auto">
          <a:xfrm>
            <a:off x="3842034" y="103243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35953"/>
              </p:ext>
            </p:extLst>
          </p:nvPr>
        </p:nvGraphicFramePr>
        <p:xfrm>
          <a:off x="9931400" y="2666165"/>
          <a:ext cx="2694672" cy="49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86392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 effect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Strikethrough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143336" y="3735999"/>
            <a:ext cx="3887811" cy="1960406"/>
            <a:chOff x="7210666" y="5667214"/>
            <a:chExt cx="3887811" cy="1960406"/>
          </a:xfrm>
        </p:grpSpPr>
        <p:pic>
          <p:nvPicPr>
            <p:cNvPr id="130" name="그림 1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547" b="29067"/>
            <a:stretch/>
          </p:blipFill>
          <p:spPr>
            <a:xfrm>
              <a:off x="7687860" y="5940424"/>
              <a:ext cx="3002220" cy="1502228"/>
            </a:xfrm>
            <a:prstGeom prst="rect">
              <a:avLst/>
            </a:prstGeom>
          </p:spPr>
        </p:pic>
        <p:cxnSp>
          <p:nvCxnSpPr>
            <p:cNvPr id="216" name="직선 연결선 215"/>
            <p:cNvCxnSpPr/>
            <p:nvPr/>
          </p:nvCxnSpPr>
          <p:spPr>
            <a:xfrm>
              <a:off x="7540846" y="609128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7540846" y="6250778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7540846" y="6346471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7540846" y="6484695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7540846" y="662291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7540846" y="6739877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7540846" y="6984426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직사각형 222"/>
            <p:cNvSpPr/>
            <p:nvPr/>
          </p:nvSpPr>
          <p:spPr>
            <a:xfrm>
              <a:off x="7833706" y="6091289"/>
              <a:ext cx="848284" cy="178977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7833705" y="6357103"/>
              <a:ext cx="2744597" cy="127593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7833705" y="6495326"/>
              <a:ext cx="2744597" cy="127593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7833706" y="6750508"/>
              <a:ext cx="391084" cy="233915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8277952" y="6750509"/>
              <a:ext cx="404038" cy="10632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8277952" y="6856835"/>
              <a:ext cx="723014" cy="113465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7833706" y="7166294"/>
              <a:ext cx="1041553" cy="114683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9999209" y="7132957"/>
              <a:ext cx="571500" cy="181697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/>
            <p:nvPr/>
          </p:nvCxnSpPr>
          <p:spPr>
            <a:xfrm>
              <a:off x="7540846" y="7422576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>
              <a:off x="770231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1070453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783185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직사각형 234"/>
            <p:cNvSpPr/>
            <p:nvPr/>
          </p:nvSpPr>
          <p:spPr>
            <a:xfrm>
              <a:off x="7593412" y="566721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>
            <a:xfrm>
              <a:off x="1057118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직사각형 236"/>
            <p:cNvSpPr/>
            <p:nvPr/>
          </p:nvSpPr>
          <p:spPr>
            <a:xfrm>
              <a:off x="10489012" y="566721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7393388" y="588628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7402912" y="603868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7289212" y="6177577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7393387" y="627969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7393387" y="64179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7249939" y="655303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7393387" y="672626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46" name="직선 연결선 245"/>
            <p:cNvCxnSpPr/>
            <p:nvPr/>
          </p:nvCxnSpPr>
          <p:spPr>
            <a:xfrm>
              <a:off x="7540846" y="7058854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7540846" y="731636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직사각형 247"/>
            <p:cNvSpPr/>
            <p:nvPr/>
          </p:nvSpPr>
          <p:spPr>
            <a:xfrm>
              <a:off x="7318439" y="689158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450046" y="707570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7210666" y="723800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1" name="Oval 114"/>
            <p:cNvSpPr>
              <a:spLocks noChangeArrowheads="1"/>
            </p:cNvSpPr>
            <p:nvPr/>
          </p:nvSpPr>
          <p:spPr bwMode="auto">
            <a:xfrm>
              <a:off x="7832322" y="63179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2" name="Oval 114"/>
            <p:cNvSpPr>
              <a:spLocks noChangeArrowheads="1"/>
            </p:cNvSpPr>
            <p:nvPr/>
          </p:nvSpPr>
          <p:spPr bwMode="auto">
            <a:xfrm>
              <a:off x="7832322" y="67497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3" name="Oval 114"/>
            <p:cNvSpPr>
              <a:spLocks noChangeArrowheads="1"/>
            </p:cNvSpPr>
            <p:nvPr/>
          </p:nvSpPr>
          <p:spPr bwMode="auto">
            <a:xfrm>
              <a:off x="8276822" y="66989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3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4" name="Oval 114"/>
            <p:cNvSpPr>
              <a:spLocks noChangeArrowheads="1"/>
            </p:cNvSpPr>
            <p:nvPr/>
          </p:nvSpPr>
          <p:spPr bwMode="auto">
            <a:xfrm>
              <a:off x="8276822" y="68386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5" name="Oval 114"/>
            <p:cNvSpPr>
              <a:spLocks noChangeArrowheads="1"/>
            </p:cNvSpPr>
            <p:nvPr/>
          </p:nvSpPr>
          <p:spPr bwMode="auto">
            <a:xfrm>
              <a:off x="8873722" y="68386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6" name="Oval 114"/>
            <p:cNvSpPr>
              <a:spLocks noChangeArrowheads="1"/>
            </p:cNvSpPr>
            <p:nvPr/>
          </p:nvSpPr>
          <p:spPr bwMode="auto">
            <a:xfrm>
              <a:off x="7845022" y="714606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6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grpSp>
          <p:nvGrpSpPr>
            <p:cNvPr id="257" name="그룹 256"/>
            <p:cNvGrpSpPr/>
            <p:nvPr/>
          </p:nvGrpSpPr>
          <p:grpSpPr>
            <a:xfrm>
              <a:off x="8276344" y="6661812"/>
              <a:ext cx="1152136" cy="399768"/>
              <a:chOff x="4358333" y="4680003"/>
              <a:chExt cx="1152136" cy="399768"/>
            </a:xfrm>
          </p:grpSpPr>
          <p:cxnSp>
            <p:nvCxnSpPr>
              <p:cNvPr id="258" name="직선 연결선 257"/>
              <p:cNvCxnSpPr/>
              <p:nvPr/>
            </p:nvCxnSpPr>
            <p:spPr>
              <a:xfrm>
                <a:off x="4358333" y="4875757"/>
                <a:ext cx="888611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직사각형 258"/>
              <p:cNvSpPr/>
              <p:nvPr/>
            </p:nvSpPr>
            <p:spPr>
              <a:xfrm>
                <a:off x="5168709" y="4802772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1147742" fontAlgn="base" latinLnBrk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ko-KR" sz="1200" b="1" dirty="0" smtClean="0">
                    <a:solidFill>
                      <a:srgbClr val="000000"/>
                    </a:solidFill>
                  </a:rPr>
                  <a:t>18</a:t>
                </a:r>
                <a:endParaRPr lang="en-US" altLang="ko-KR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054331" y="4680003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1147742" fontAlgn="base" latinLnBrk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ko-KR" sz="1200" b="1" dirty="0" smtClean="0">
                    <a:solidFill>
                      <a:srgbClr val="000000"/>
                    </a:solidFill>
                  </a:rPr>
                  <a:t>12</a:t>
                </a:r>
                <a:endParaRPr lang="en-US" altLang="ko-KR" sz="12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61" name="직선 연결선 260"/>
            <p:cNvCxnSpPr/>
            <p:nvPr/>
          </p:nvCxnSpPr>
          <p:spPr>
            <a:xfrm>
              <a:off x="7540846" y="5948414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7540846" y="708742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직사각형 262"/>
            <p:cNvSpPr/>
            <p:nvPr/>
          </p:nvSpPr>
          <p:spPr>
            <a:xfrm>
              <a:off x="10835263" y="693881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7746426" y="505752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02</a:t>
            </a:r>
            <a:r>
              <a:rPr lang="ko-KR" altLang="en-US" sz="1000" dirty="0" smtClean="0">
                <a:latin typeface="+mn-ea"/>
              </a:rPr>
              <a:t>스토어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중카테고리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smtClean="0">
                <a:latin typeface="+mn-ea"/>
              </a:rPr>
              <a:t>상품케이스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렌탈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62088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72140" y="546347"/>
            <a:ext cx="4994591" cy="2482359"/>
            <a:chOff x="372140" y="548505"/>
            <a:chExt cx="4994591" cy="248235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7" t="3195" r="2835" b="58250"/>
            <a:stretch/>
          </p:blipFill>
          <p:spPr>
            <a:xfrm>
              <a:off x="457200" y="872855"/>
              <a:ext cx="4040372" cy="2094213"/>
            </a:xfrm>
            <a:prstGeom prst="rect">
              <a:avLst/>
            </a:prstGeom>
          </p:spPr>
        </p:pic>
        <p:cxnSp>
          <p:nvCxnSpPr>
            <p:cNvPr id="85" name="직선 연결선 84"/>
            <p:cNvCxnSpPr/>
            <p:nvPr/>
          </p:nvCxnSpPr>
          <p:spPr>
            <a:xfrm>
              <a:off x="2354937" y="660083"/>
              <a:ext cx="0" cy="237078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2514425" y="660083"/>
              <a:ext cx="0" cy="237078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2523978" y="1083353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2523978" y="1274739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523978" y="1466125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523978" y="1614981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2523978" y="1827632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523978" y="2050916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523978" y="2306097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372140" y="902600"/>
              <a:ext cx="472056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4891010" y="1686190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72140" y="881338"/>
              <a:ext cx="475866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372140" y="2848361"/>
              <a:ext cx="473326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372140" y="2816463"/>
              <a:ext cx="472902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직사각형 173"/>
            <p:cNvSpPr/>
            <p:nvPr/>
          </p:nvSpPr>
          <p:spPr>
            <a:xfrm>
              <a:off x="5103517" y="76798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091944" y="268184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23978" y="1083353"/>
              <a:ext cx="2101185" cy="19138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523978" y="1285372"/>
              <a:ext cx="2101185" cy="19138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523978" y="1614980"/>
              <a:ext cx="2101185" cy="696419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4597748" y="8568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597748" y="106950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597748" y="125025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597748" y="140974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597748" y="160112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597748" y="181378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4597748" y="205832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247952" y="54850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4" name="Oval 114"/>
            <p:cNvSpPr>
              <a:spLocks noChangeArrowheads="1"/>
            </p:cNvSpPr>
            <p:nvPr/>
          </p:nvSpPr>
          <p:spPr bwMode="auto">
            <a:xfrm>
              <a:off x="2523978" y="1097205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5" name="Oval 114"/>
            <p:cNvSpPr>
              <a:spLocks noChangeArrowheads="1"/>
            </p:cNvSpPr>
            <p:nvPr/>
          </p:nvSpPr>
          <p:spPr bwMode="auto">
            <a:xfrm>
              <a:off x="2523978" y="160756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6" name="Oval 114"/>
            <p:cNvSpPr>
              <a:spLocks noChangeArrowheads="1"/>
            </p:cNvSpPr>
            <p:nvPr/>
          </p:nvSpPr>
          <p:spPr bwMode="auto">
            <a:xfrm>
              <a:off x="2523978" y="1884015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7" name="Oval 114"/>
            <p:cNvSpPr>
              <a:spLocks noChangeArrowheads="1"/>
            </p:cNvSpPr>
            <p:nvPr/>
          </p:nvSpPr>
          <p:spPr bwMode="auto">
            <a:xfrm>
              <a:off x="2523978" y="210729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8" name="Oval 114"/>
            <p:cNvSpPr>
              <a:spLocks noChangeArrowheads="1"/>
            </p:cNvSpPr>
            <p:nvPr/>
          </p:nvSpPr>
          <p:spPr bwMode="auto">
            <a:xfrm>
              <a:off x="3076871" y="1884015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9" name="Oval 114"/>
            <p:cNvSpPr>
              <a:spLocks noChangeArrowheads="1"/>
            </p:cNvSpPr>
            <p:nvPr/>
          </p:nvSpPr>
          <p:spPr bwMode="auto">
            <a:xfrm>
              <a:off x="3076871" y="210729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13" name="Oval 114"/>
            <p:cNvSpPr>
              <a:spLocks noChangeArrowheads="1"/>
            </p:cNvSpPr>
            <p:nvPr/>
          </p:nvSpPr>
          <p:spPr bwMode="auto">
            <a:xfrm>
              <a:off x="3534071" y="160756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3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7887" y="3117551"/>
            <a:ext cx="4092662" cy="4289309"/>
            <a:chOff x="397887" y="3805732"/>
            <a:chExt cx="4092662" cy="4289309"/>
          </a:xfrm>
        </p:grpSpPr>
        <p:pic>
          <p:nvPicPr>
            <p:cNvPr id="201" name="그림 20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" r="44009" b="36060"/>
            <a:stretch/>
          </p:blipFill>
          <p:spPr>
            <a:xfrm>
              <a:off x="466690" y="4185668"/>
              <a:ext cx="2147775" cy="3795072"/>
            </a:xfrm>
            <a:prstGeom prst="rect">
              <a:avLst/>
            </a:prstGeom>
          </p:spPr>
        </p:pic>
        <p:cxnSp>
          <p:nvCxnSpPr>
            <p:cNvPr id="202" name="직선 연결선 201"/>
            <p:cNvCxnSpPr/>
            <p:nvPr/>
          </p:nvCxnSpPr>
          <p:spPr>
            <a:xfrm>
              <a:off x="472974" y="4055533"/>
              <a:ext cx="0" cy="399697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643095" y="4055533"/>
              <a:ext cx="0" cy="400761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2259244" y="4055533"/>
              <a:ext cx="0" cy="4018243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2461263" y="4055533"/>
              <a:ext cx="0" cy="403950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직사각형 205"/>
            <p:cNvSpPr/>
            <p:nvPr/>
          </p:nvSpPr>
          <p:spPr>
            <a:xfrm>
              <a:off x="397887" y="380573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194789" y="382699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19850" y="386952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09" name="직선 연결선 208"/>
            <p:cNvCxnSpPr/>
            <p:nvPr/>
          </p:nvCxnSpPr>
          <p:spPr>
            <a:xfrm>
              <a:off x="648586" y="4276788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648586" y="5892937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/>
            <p:nvPr/>
          </p:nvSpPr>
          <p:spPr>
            <a:xfrm>
              <a:off x="2782836" y="4975313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14" name="직선 연결선 213"/>
            <p:cNvCxnSpPr/>
            <p:nvPr/>
          </p:nvCxnSpPr>
          <p:spPr>
            <a:xfrm>
              <a:off x="648586" y="5988630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648586" y="6148118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648586" y="633950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648586" y="646709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648586" y="6637215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648586" y="6860499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648586" y="7083782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648586" y="7285801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648586" y="738149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648586" y="7413392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43095" y="5988630"/>
              <a:ext cx="1616149" cy="350874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643095" y="6477728"/>
              <a:ext cx="1616149" cy="80485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628601" y="592360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628601" y="612562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086966" y="626385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663282" y="644460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663282" y="661472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2663282" y="684864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2663282" y="704002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126239" y="7178250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36203" y="724138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>
            <a:xfrm>
              <a:off x="648586" y="7742558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>
              <a:off x="648586" y="792375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직사각형 237"/>
            <p:cNvSpPr/>
            <p:nvPr/>
          </p:nvSpPr>
          <p:spPr>
            <a:xfrm>
              <a:off x="3058746" y="7713706"/>
              <a:ext cx="14318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16(</a:t>
              </a:r>
              <a:r>
                <a:rPr lang="ko-KR" altLang="en-US" sz="1200" b="1" dirty="0" err="1" smtClean="0">
                  <a:solidFill>
                    <a:srgbClr val="000000"/>
                  </a:solidFill>
                </a:rPr>
                <a:t>소구</a:t>
              </a:r>
              <a:r>
                <a:rPr lang="ko-KR" altLang="en-US" sz="1200" b="1" dirty="0" smtClean="0">
                  <a:solidFill>
                    <a:srgbClr val="000000"/>
                  </a:solidFill>
                </a:rPr>
                <a:t> 사이 간격</a:t>
              </a:r>
              <a:r>
                <a:rPr lang="en-US" altLang="ko-KR" sz="1200" b="1" dirty="0" smtClean="0">
                  <a:solidFill>
                    <a:srgbClr val="000000"/>
                  </a:solidFill>
                </a:rPr>
                <a:t>)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2702655" y="74556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033803" y="580665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643095" y="7487821"/>
              <a:ext cx="1616149" cy="154108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4042" y="1923300"/>
            <a:ext cx="4666028" cy="5614680"/>
            <a:chOff x="4526018" y="2930606"/>
            <a:chExt cx="4666028" cy="56146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" r="670" b="7438"/>
            <a:stretch/>
          </p:blipFill>
          <p:spPr>
            <a:xfrm>
              <a:off x="4939508" y="3083816"/>
              <a:ext cx="3477783" cy="5341728"/>
            </a:xfrm>
            <a:prstGeom prst="rect">
              <a:avLst/>
            </a:prstGeom>
          </p:spPr>
        </p:pic>
        <p:cxnSp>
          <p:nvCxnSpPr>
            <p:cNvPr id="243" name="직선 연결선 242"/>
            <p:cNvCxnSpPr/>
            <p:nvPr/>
          </p:nvCxnSpPr>
          <p:spPr>
            <a:xfrm>
              <a:off x="4851009" y="3082274"/>
              <a:ext cx="37592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4696131" y="6569753"/>
              <a:ext cx="420332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4720856" y="6707977"/>
              <a:ext cx="41785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5114260" y="6878098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5114260" y="7026954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5114260" y="7154545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5114260" y="7345931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5114260" y="7547949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5114260" y="7739335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>
              <a:off x="5114260" y="7867939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5114260" y="8178055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>
              <a:off x="4939508" y="2964910"/>
              <a:ext cx="0" cy="558037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5088364" y="6347637"/>
              <a:ext cx="0" cy="1850065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직사각형 256"/>
            <p:cNvSpPr/>
            <p:nvPr/>
          </p:nvSpPr>
          <p:spPr>
            <a:xfrm>
              <a:off x="4526018" y="651200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876892" y="61186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8583586" y="666086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8583586" y="68097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8583586" y="712869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8583586" y="732008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8583586" y="750083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8681855" y="7665202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8583586" y="784917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8603308" y="811627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8850286" y="695790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5088363" y="6702158"/>
              <a:ext cx="3188862" cy="32442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5088363" y="7149833"/>
              <a:ext cx="3188862" cy="58950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5088363" y="7869651"/>
              <a:ext cx="3188862" cy="30552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8449144" y="47879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360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75" name="직선 연결선 274"/>
            <p:cNvCxnSpPr/>
            <p:nvPr/>
          </p:nvCxnSpPr>
          <p:spPr>
            <a:xfrm>
              <a:off x="4696131" y="6541178"/>
              <a:ext cx="420332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직사각형 275"/>
            <p:cNvSpPr/>
            <p:nvPr/>
          </p:nvSpPr>
          <p:spPr>
            <a:xfrm>
              <a:off x="8927741" y="641675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4851009" y="3053699"/>
              <a:ext cx="37592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직사각형 277"/>
            <p:cNvSpPr/>
            <p:nvPr/>
          </p:nvSpPr>
          <p:spPr>
            <a:xfrm>
              <a:off x="8635943" y="293060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720856" y="8329948"/>
              <a:ext cx="41785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114260" y="7846168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8834255" y="7741402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5104246" y="7749745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aphicFrame>
        <p:nvGraphicFramePr>
          <p:cNvPr id="118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8864"/>
              </p:ext>
            </p:extLst>
          </p:nvPr>
        </p:nvGraphicFramePr>
        <p:xfrm>
          <a:off x="295585" y="7607025"/>
          <a:ext cx="9367747" cy="88278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628x4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1320x4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" name="Oval 114"/>
          <p:cNvSpPr>
            <a:spLocks noChangeArrowheads="1"/>
          </p:cNvSpPr>
          <p:nvPr/>
        </p:nvSpPr>
        <p:spPr bwMode="auto">
          <a:xfrm>
            <a:off x="699417" y="662051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" y="872855"/>
            <a:ext cx="2237372" cy="3977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15</a:t>
            </a:r>
            <a:r>
              <a:rPr lang="ko-KR" altLang="en-US" sz="1000" dirty="0" err="1" smtClean="0">
                <a:latin typeface="+mn-ea"/>
              </a:rPr>
              <a:t>위젯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68345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68705"/>
              </p:ext>
            </p:extLst>
          </p:nvPr>
        </p:nvGraphicFramePr>
        <p:xfrm>
          <a:off x="275983" y="6308628"/>
          <a:ext cx="9367747" cy="2163975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1440x860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10px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Logo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480x124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widget_logo.png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Input box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688x124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Stroke : #000000 / 2px</a:t>
                      </a:r>
                    </a:p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15px 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72x72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widget_search.png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icon_home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/ check / event / bag / car.png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 / 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4x228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#d8d8d8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667980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6673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4936" y="117448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2505331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750181" y="179457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69203" y="803275"/>
            <a:ext cx="0" cy="43456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36050" y="58866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2255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2349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638245" y="803275"/>
            <a:ext cx="0" cy="43347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" b="58426"/>
          <a:stretch/>
        </p:blipFill>
        <p:spPr>
          <a:xfrm>
            <a:off x="3827558" y="923314"/>
            <a:ext cx="4433884" cy="2691138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614057" y="926902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614057" y="3593902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614057" y="2973417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14057" y="117727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14057" y="155827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287753" y="91523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87753" y="12309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87753" y="2112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87753" y="31685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614057" y="1917503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614057" y="262507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287754" y="2646053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287754" y="159013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89171" y="1181348"/>
            <a:ext cx="2144486" cy="397905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86199" y="1910691"/>
            <a:ext cx="4310744" cy="723652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16828" y="1181348"/>
            <a:ext cx="1589315" cy="397905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4009845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610045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893074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015788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890101" y="803275"/>
            <a:ext cx="0" cy="291963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200844" y="803275"/>
            <a:ext cx="0" cy="291963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795052" y="5958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39549" y="59585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02080" y="5958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3395" y="5958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82006" y="59585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9" name="Oval 114"/>
          <p:cNvSpPr>
            <a:spLocks noChangeArrowheads="1"/>
          </p:cNvSpPr>
          <p:nvPr/>
        </p:nvSpPr>
        <p:spPr bwMode="auto">
          <a:xfrm>
            <a:off x="4048754" y="96004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0" name="Oval 114"/>
          <p:cNvSpPr>
            <a:spLocks noChangeArrowheads="1"/>
          </p:cNvSpPr>
          <p:nvPr/>
        </p:nvSpPr>
        <p:spPr bwMode="auto">
          <a:xfrm>
            <a:off x="4647468" y="127572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Oval 114"/>
          <p:cNvSpPr>
            <a:spLocks noChangeArrowheads="1"/>
          </p:cNvSpPr>
          <p:nvPr/>
        </p:nvSpPr>
        <p:spPr bwMode="auto">
          <a:xfrm>
            <a:off x="6106154" y="127572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76649" y="3902152"/>
            <a:ext cx="1563180" cy="791441"/>
            <a:chOff x="3690498" y="4133713"/>
            <a:chExt cx="1563180" cy="791441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78" t="9392" b="83289"/>
            <a:stretch/>
          </p:blipFill>
          <p:spPr>
            <a:xfrm>
              <a:off x="3962640" y="4307514"/>
              <a:ext cx="870042" cy="576943"/>
            </a:xfrm>
            <a:prstGeom prst="rect">
              <a:avLst/>
            </a:prstGeom>
          </p:spPr>
        </p:pic>
        <p:cxnSp>
          <p:nvCxnSpPr>
            <p:cNvPr id="66" name="직선 연결선 65"/>
            <p:cNvCxnSpPr/>
            <p:nvPr/>
          </p:nvCxnSpPr>
          <p:spPr>
            <a:xfrm>
              <a:off x="3690498" y="4404257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690498" y="4796142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4129827" y="4307514"/>
              <a:ext cx="0" cy="61764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434627" y="4307514"/>
              <a:ext cx="0" cy="61764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4136812" y="4474292"/>
              <a:ext cx="297815" cy="265984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114"/>
            <p:cNvSpPr>
              <a:spLocks noChangeArrowheads="1"/>
            </p:cNvSpPr>
            <p:nvPr/>
          </p:nvSpPr>
          <p:spPr bwMode="auto">
            <a:xfrm>
              <a:off x="4124435" y="4437466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121623" y="413371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11918" y="445329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3690498" y="4469572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3690498" y="4737632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4583852" y="4307514"/>
              <a:ext cx="0" cy="61764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4337523" y="413371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 flipH="1">
              <a:off x="3795052" y="4600741"/>
              <a:ext cx="1100801" cy="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732658" y="4678891"/>
            <a:ext cx="5365989" cy="1276486"/>
            <a:chOff x="3732658" y="4678891"/>
            <a:chExt cx="5365989" cy="1276486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06" b="69341"/>
            <a:stretch/>
          </p:blipFill>
          <p:spPr>
            <a:xfrm>
              <a:off x="3978816" y="4890099"/>
              <a:ext cx="4433884" cy="957943"/>
            </a:xfrm>
            <a:prstGeom prst="rect">
              <a:avLst/>
            </a:prstGeom>
          </p:spPr>
        </p:pic>
        <p:cxnSp>
          <p:nvCxnSpPr>
            <p:cNvPr id="88" name="직선 연결선 87"/>
            <p:cNvCxnSpPr/>
            <p:nvPr/>
          </p:nvCxnSpPr>
          <p:spPr>
            <a:xfrm>
              <a:off x="3732658" y="5728394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89044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93398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73626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77980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58208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62562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745838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750192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4780238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618438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478410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9267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305537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69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187281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69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014594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863681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69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778081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69</a:t>
              </a: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3732658" y="5418150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/>
            <p:cNvSpPr/>
            <p:nvPr/>
          </p:nvSpPr>
          <p:spPr>
            <a:xfrm>
              <a:off x="8420337" y="511432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8796160" y="4885720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3732658" y="5462600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/>
            <p:cNvSpPr/>
            <p:nvPr/>
          </p:nvSpPr>
          <p:spPr>
            <a:xfrm>
              <a:off x="8420337" y="546992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8756887" y="530482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7829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47800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018657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878629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738600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3732658" y="5006308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3732658" y="5060283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503077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16082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6262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674527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61522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Oval 114"/>
            <p:cNvSpPr>
              <a:spLocks noChangeArrowheads="1"/>
            </p:cNvSpPr>
            <p:nvPr/>
          </p:nvSpPr>
          <p:spPr bwMode="auto">
            <a:xfrm>
              <a:off x="4217843" y="5505010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63" name="Oval 114"/>
            <p:cNvSpPr>
              <a:spLocks noChangeArrowheads="1"/>
            </p:cNvSpPr>
            <p:nvPr/>
          </p:nvSpPr>
          <p:spPr bwMode="auto">
            <a:xfrm>
              <a:off x="4215434" y="5077592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E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5414170" y="3753486"/>
            <a:ext cx="27827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err="1" smtClean="0">
                <a:solidFill>
                  <a:srgbClr val="000000"/>
                </a:solidFill>
              </a:rPr>
              <a:t>위젯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 사이즈 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4x2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56" y="7875158"/>
            <a:ext cx="302332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39" y="7875158"/>
            <a:ext cx="302331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21" y="7875158"/>
            <a:ext cx="298300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72" y="7875158"/>
            <a:ext cx="302331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56" y="7877173"/>
            <a:ext cx="302332" cy="262021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9" name="그룹 8"/>
          <p:cNvGrpSpPr/>
          <p:nvPr/>
        </p:nvGrpSpPr>
        <p:grpSpPr>
          <a:xfrm>
            <a:off x="8327928" y="3676736"/>
            <a:ext cx="1008396" cy="1038252"/>
            <a:chOff x="8513746" y="3535944"/>
            <a:chExt cx="1008396" cy="1038252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83" t="18506" r="12968" b="69341"/>
            <a:stretch/>
          </p:blipFill>
          <p:spPr>
            <a:xfrm>
              <a:off x="8513746" y="3836655"/>
              <a:ext cx="561538" cy="737541"/>
            </a:xfrm>
            <a:prstGeom prst="rect">
              <a:avLst/>
            </a:prstGeom>
          </p:spPr>
        </p:pic>
        <p:cxnSp>
          <p:nvCxnSpPr>
            <p:cNvPr id="133" name="직선 연결선 132"/>
            <p:cNvCxnSpPr/>
            <p:nvPr/>
          </p:nvCxnSpPr>
          <p:spPr>
            <a:xfrm>
              <a:off x="8545286" y="3928168"/>
              <a:ext cx="7728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8545286" y="4450683"/>
              <a:ext cx="7728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775555" y="3788229"/>
              <a:ext cx="0" cy="7837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8655298" y="353594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9180382" y="40720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8797326" y="3788229"/>
              <a:ext cx="0" cy="7837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14"/>
            <p:cNvSpPr>
              <a:spLocks noChangeArrowheads="1"/>
            </p:cNvSpPr>
            <p:nvPr/>
          </p:nvSpPr>
          <p:spPr bwMode="auto">
            <a:xfrm>
              <a:off x="8655298" y="3935488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F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99" y="7583605"/>
            <a:ext cx="199360" cy="1993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91" y="6909852"/>
            <a:ext cx="892196" cy="2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9" b="58426"/>
          <a:stretch/>
        </p:blipFill>
        <p:spPr>
          <a:xfrm>
            <a:off x="3827558" y="1624624"/>
            <a:ext cx="4433884" cy="631766"/>
          </a:xfrm>
          <a:prstGeom prst="rect">
            <a:avLst/>
          </a:prstGeom>
        </p:spPr>
      </p:pic>
      <p:cxnSp>
        <p:nvCxnSpPr>
          <p:cNvPr id="172" name="직선 연결선 171"/>
          <p:cNvCxnSpPr/>
          <p:nvPr/>
        </p:nvCxnSpPr>
        <p:spPr>
          <a:xfrm>
            <a:off x="4071257" y="2027789"/>
            <a:ext cx="440871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890102" y="1480457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71257" y="1777418"/>
            <a:ext cx="515530" cy="250371"/>
          </a:xfrm>
          <a:prstGeom prst="rect">
            <a:avLst/>
          </a:prstGeom>
          <a:solidFill>
            <a:srgbClr val="36BFC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" y="872855"/>
            <a:ext cx="2237372" cy="3977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15</a:t>
            </a:r>
            <a:r>
              <a:rPr lang="ko-KR" altLang="en-US" sz="1000" dirty="0" err="1" smtClean="0">
                <a:latin typeface="+mn-ea"/>
              </a:rPr>
              <a:t>위젯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15745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54277"/>
              </p:ext>
            </p:extLst>
          </p:nvPr>
        </p:nvGraphicFramePr>
        <p:xfrm>
          <a:off x="275983" y="7223028"/>
          <a:ext cx="9367747" cy="12460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168x80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#e20167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2px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360x112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#e20167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2px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1400x200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efefef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위젯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전체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에서 하단 기준으로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높이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200px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만큼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color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적용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667980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6673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4936" y="117448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2505331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750181" y="179457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69203" y="803275"/>
            <a:ext cx="0" cy="43456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36050" y="58866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2255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2349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638245" y="803275"/>
            <a:ext cx="0" cy="43347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4653114" y="1112392"/>
            <a:ext cx="27827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</a:rPr>
              <a:t>로그인 후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07" b="58426"/>
          <a:stretch/>
        </p:blipFill>
        <p:spPr>
          <a:xfrm>
            <a:off x="3827558" y="3327488"/>
            <a:ext cx="4391663" cy="668837"/>
          </a:xfrm>
          <a:prstGeom prst="rect">
            <a:avLst/>
          </a:prstGeom>
        </p:spPr>
      </p:pic>
      <p:sp>
        <p:nvSpPr>
          <p:cNvPr id="133" name="직사각형 132"/>
          <p:cNvSpPr/>
          <p:nvPr/>
        </p:nvSpPr>
        <p:spPr>
          <a:xfrm>
            <a:off x="4653114" y="2937652"/>
            <a:ext cx="27827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</a:rPr>
              <a:t>로그인 전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614057" y="2223732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3614057" y="1635905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3472819" y="180200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4" name="직선 연결선 153"/>
          <p:cNvCxnSpPr/>
          <p:nvPr/>
        </p:nvCxnSpPr>
        <p:spPr>
          <a:xfrm>
            <a:off x="4071257" y="1777418"/>
            <a:ext cx="440871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075159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4586787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695645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7700102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3614057" y="396803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3614057" y="3380207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4125686" y="3510834"/>
            <a:ext cx="4299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4114800" y="3848292"/>
            <a:ext cx="431074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8004902" y="349690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6861901" y="3496903"/>
            <a:ext cx="0" cy="65314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4107816" y="3496903"/>
            <a:ext cx="0" cy="65314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3890102" y="3246530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8157302" y="3246530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8211731" y="1480457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14"/>
          <p:cNvSpPr>
            <a:spLocks noChangeArrowheads="1"/>
          </p:cNvSpPr>
          <p:nvPr/>
        </p:nvSpPr>
        <p:spPr bwMode="auto">
          <a:xfrm>
            <a:off x="4093529" y="180872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691743" y="1777418"/>
            <a:ext cx="3040880" cy="245899"/>
          </a:xfrm>
          <a:prstGeom prst="rect">
            <a:avLst/>
          </a:prstGeom>
          <a:solidFill>
            <a:srgbClr val="36BFC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Oval 114"/>
          <p:cNvSpPr>
            <a:spLocks noChangeArrowheads="1"/>
          </p:cNvSpPr>
          <p:nvPr/>
        </p:nvSpPr>
        <p:spPr bwMode="auto">
          <a:xfrm>
            <a:off x="4718095" y="182605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810276" y="2215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136847" y="2215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8208104" y="1769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4524462" y="238983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7794447" y="2215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5904601" y="221566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243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103914" y="3510834"/>
            <a:ext cx="1948544" cy="337458"/>
          </a:xfrm>
          <a:prstGeom prst="rect">
            <a:avLst/>
          </a:prstGeom>
          <a:solidFill>
            <a:srgbClr val="36BFC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208104" y="35354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7282819" y="39926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208104" y="19761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208104" y="156252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8218990" y="33068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218990" y="377490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810276" y="397085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5" name="Oval 114"/>
          <p:cNvSpPr>
            <a:spLocks noChangeArrowheads="1"/>
          </p:cNvSpPr>
          <p:nvPr/>
        </p:nvSpPr>
        <p:spPr bwMode="auto">
          <a:xfrm>
            <a:off x="4086723" y="354858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" name="Oval 114"/>
          <p:cNvSpPr>
            <a:spLocks noChangeArrowheads="1"/>
          </p:cNvSpPr>
          <p:nvPr/>
        </p:nvSpPr>
        <p:spPr bwMode="auto">
          <a:xfrm>
            <a:off x="6869387" y="354213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7" name="Oval 114"/>
          <p:cNvSpPr>
            <a:spLocks noChangeArrowheads="1"/>
          </p:cNvSpPr>
          <p:nvPr/>
        </p:nvSpPr>
        <p:spPr bwMode="auto">
          <a:xfrm>
            <a:off x="4337095" y="181516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8" name="Oval 114"/>
          <p:cNvSpPr>
            <a:spLocks noChangeArrowheads="1"/>
          </p:cNvSpPr>
          <p:nvPr/>
        </p:nvSpPr>
        <p:spPr bwMode="auto">
          <a:xfrm>
            <a:off x="7145609" y="358123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9" name="Oval 114"/>
          <p:cNvSpPr>
            <a:spLocks noChangeArrowheads="1"/>
          </p:cNvSpPr>
          <p:nvPr/>
        </p:nvSpPr>
        <p:spPr bwMode="auto">
          <a:xfrm>
            <a:off x="3886700" y="339803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" y="872855"/>
            <a:ext cx="2228261" cy="3961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15</a:t>
            </a:r>
            <a:r>
              <a:rPr lang="ko-KR" altLang="en-US" sz="1000" dirty="0" err="1" smtClean="0">
                <a:latin typeface="+mn-ea"/>
              </a:rPr>
              <a:t>위젯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4447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10776"/>
              </p:ext>
            </p:extLst>
          </p:nvPr>
        </p:nvGraphicFramePr>
        <p:xfrm>
          <a:off x="275983" y="6104674"/>
          <a:ext cx="9367747" cy="237068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1400x452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10px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#d8d8d8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1400x232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efefef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위젯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전체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에서 하단 기준으로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높이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116px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만큼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color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적용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icon_car.png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icon_check.png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icon_my.png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G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4x232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#d8d8d8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667980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6673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4936" y="117448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187395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684866" y="144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69203" y="803275"/>
            <a:ext cx="0" cy="43456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36050" y="58866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2255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2349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638245" y="803275"/>
            <a:ext cx="0" cy="43347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326736" y="803275"/>
            <a:ext cx="5828548" cy="2465838"/>
            <a:chOff x="3326736" y="1289733"/>
            <a:chExt cx="5828548" cy="2465838"/>
          </a:xfrm>
        </p:grpSpPr>
        <p:sp>
          <p:nvSpPr>
            <p:cNvPr id="133" name="직사각형 132"/>
            <p:cNvSpPr/>
            <p:nvPr/>
          </p:nvSpPr>
          <p:spPr>
            <a:xfrm>
              <a:off x="4447257" y="1289733"/>
              <a:ext cx="278277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ko-KR" altLang="en-US" sz="1200" b="1" dirty="0" err="1">
                  <a:solidFill>
                    <a:srgbClr val="000000"/>
                  </a:solidFill>
                </a:rPr>
                <a:t>위젯</a:t>
              </a:r>
              <a:r>
                <a:rPr lang="ko-KR" altLang="en-US" sz="1200" b="1" dirty="0">
                  <a:solidFill>
                    <a:srgbClr val="000000"/>
                  </a:solidFill>
                </a:rPr>
                <a:t> 사이즈 </a:t>
              </a:r>
              <a:r>
                <a:rPr lang="en-US" altLang="ko-KR" sz="1200" b="1" dirty="0" smtClean="0">
                  <a:solidFill>
                    <a:srgbClr val="000000"/>
                  </a:solidFill>
                </a:rPr>
                <a:t>4x1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5" b="74048"/>
            <a:stretch/>
          </p:blipFill>
          <p:spPr>
            <a:xfrm>
              <a:off x="3536821" y="1700823"/>
              <a:ext cx="4860429" cy="1632857"/>
            </a:xfrm>
            <a:prstGeom prst="rect">
              <a:avLst/>
            </a:prstGeom>
          </p:spPr>
        </p:pic>
        <p:cxnSp>
          <p:nvCxnSpPr>
            <p:cNvPr id="67" name="직선 연결선 66"/>
            <p:cNvCxnSpPr/>
            <p:nvPr/>
          </p:nvCxnSpPr>
          <p:spPr>
            <a:xfrm>
              <a:off x="3326736" y="1743331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592286" y="2472674"/>
              <a:ext cx="52469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326736" y="3278217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3596188" y="1524000"/>
              <a:ext cx="0" cy="22315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320588" y="1524000"/>
              <a:ext cx="0" cy="22315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114"/>
            <p:cNvSpPr>
              <a:spLocks noChangeArrowheads="1"/>
            </p:cNvSpPr>
            <p:nvPr/>
          </p:nvSpPr>
          <p:spPr bwMode="auto">
            <a:xfrm>
              <a:off x="3669693" y="1801699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428255" y="201229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52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592286" y="2450903"/>
              <a:ext cx="52469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8892071" y="23279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642678" y="27537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60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Oval 114"/>
            <p:cNvSpPr>
              <a:spLocks noChangeArrowheads="1"/>
            </p:cNvSpPr>
            <p:nvPr/>
          </p:nvSpPr>
          <p:spPr bwMode="auto">
            <a:xfrm>
              <a:off x="3647921" y="2367756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84" name="Oval 114"/>
            <p:cNvSpPr>
              <a:spLocks noChangeArrowheads="1"/>
            </p:cNvSpPr>
            <p:nvPr/>
          </p:nvSpPr>
          <p:spPr bwMode="auto">
            <a:xfrm>
              <a:off x="3647921" y="2596356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326736" y="3553363"/>
            <a:ext cx="5512464" cy="2211945"/>
            <a:chOff x="3326736" y="4690175"/>
            <a:chExt cx="5512464" cy="2211945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61" b="74048"/>
            <a:stretch/>
          </p:blipFill>
          <p:spPr>
            <a:xfrm>
              <a:off x="3536821" y="5192183"/>
              <a:ext cx="4860429" cy="949709"/>
            </a:xfrm>
            <a:prstGeom prst="rect">
              <a:avLst/>
            </a:prstGeom>
          </p:spPr>
        </p:pic>
        <p:cxnSp>
          <p:nvCxnSpPr>
            <p:cNvPr id="86" name="직선 연결선 85"/>
            <p:cNvCxnSpPr/>
            <p:nvPr/>
          </p:nvCxnSpPr>
          <p:spPr>
            <a:xfrm>
              <a:off x="3326736" y="6075846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326736" y="5281189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3607073" y="4974771"/>
              <a:ext cx="0" cy="148045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163730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5207273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742159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785702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5060299" y="46901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1385" y="46901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76210" y="492966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819954" y="492966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116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387497" y="492966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116</a:t>
              </a:r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3624943" y="5531561"/>
              <a:ext cx="52142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624943" y="5803704"/>
              <a:ext cx="52142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8471798" y="55283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28896" y="5528376"/>
              <a:ext cx="449190" cy="27371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396440" y="5528376"/>
              <a:ext cx="369906" cy="27371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953098" y="5528376"/>
              <a:ext cx="296788" cy="27371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4281987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336416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762444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838644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7253787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329987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4189442" y="62903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659013" y="62903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150355" y="62903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536821" y="6625121"/>
              <a:ext cx="5081120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Icon + text = 116 </a:t>
              </a:r>
              <a:r>
                <a:rPr lang="ko-KR" altLang="en-US" sz="1200" b="1" dirty="0" smtClean="0">
                  <a:solidFill>
                    <a:srgbClr val="000000"/>
                  </a:solidFill>
                </a:rPr>
                <a:t>기준으로 </a:t>
              </a:r>
              <a:r>
                <a:rPr lang="en-US" altLang="ko-KR" sz="1200" b="1" dirty="0" smtClean="0">
                  <a:solidFill>
                    <a:srgbClr val="000000"/>
                  </a:solidFill>
                </a:rPr>
                <a:t>middle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5" name="Oval 114"/>
            <p:cNvSpPr>
              <a:spLocks noChangeArrowheads="1"/>
            </p:cNvSpPr>
            <p:nvPr/>
          </p:nvSpPr>
          <p:spPr bwMode="auto">
            <a:xfrm>
              <a:off x="4347374" y="5532323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39" name="Oval 114"/>
            <p:cNvSpPr>
              <a:spLocks noChangeArrowheads="1"/>
            </p:cNvSpPr>
            <p:nvPr/>
          </p:nvSpPr>
          <p:spPr bwMode="auto">
            <a:xfrm>
              <a:off x="3811207" y="5524614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0" name="Oval 114"/>
            <p:cNvSpPr>
              <a:spLocks noChangeArrowheads="1"/>
            </p:cNvSpPr>
            <p:nvPr/>
          </p:nvSpPr>
          <p:spPr bwMode="auto">
            <a:xfrm>
              <a:off x="5378750" y="5524614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E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1" name="Oval 114"/>
            <p:cNvSpPr>
              <a:spLocks noChangeArrowheads="1"/>
            </p:cNvSpPr>
            <p:nvPr/>
          </p:nvSpPr>
          <p:spPr bwMode="auto">
            <a:xfrm>
              <a:off x="6978950" y="5524614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F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2" name="Oval 114"/>
            <p:cNvSpPr>
              <a:spLocks noChangeArrowheads="1"/>
            </p:cNvSpPr>
            <p:nvPr/>
          </p:nvSpPr>
          <p:spPr bwMode="auto">
            <a:xfrm>
              <a:off x="5084835" y="5317785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G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62" y="7360640"/>
            <a:ext cx="342719" cy="228479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02" y="7665440"/>
            <a:ext cx="304638" cy="228479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04" y="7937582"/>
            <a:ext cx="259635" cy="2284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28896" y="2244289"/>
            <a:ext cx="4313618" cy="30296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3383989" y="2363333"/>
            <a:ext cx="5237497" cy="4241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5"/>
            <a:ext cx="2256836" cy="4005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26580"/>
              </p:ext>
            </p:extLst>
          </p:nvPr>
        </p:nvGraphicFramePr>
        <p:xfrm>
          <a:off x="247222" y="6796473"/>
          <a:ext cx="9367747" cy="14253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368x368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search_bg_line.png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96x152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voice_off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/on.png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24475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87873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439996" y="872855"/>
            <a:ext cx="2239409" cy="3075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61237" y="1865403"/>
            <a:ext cx="1980541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882501" y="1858693"/>
            <a:ext cx="1329071" cy="16287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899388" y="261722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221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556684" y="827698"/>
            <a:ext cx="0" cy="415897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4" idx="1"/>
          </p:cNvCxnSpPr>
          <p:nvPr/>
        </p:nvCxnSpPr>
        <p:spPr>
          <a:xfrm flipH="1" flipV="1">
            <a:off x="258184" y="2753958"/>
            <a:ext cx="2641204" cy="1764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742671" y="1394478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42670" y="3850599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893135" y="3482800"/>
            <a:ext cx="185295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54772" y="788422"/>
            <a:ext cx="3457919" cy="3880584"/>
            <a:chOff x="4954772" y="788422"/>
            <a:chExt cx="3457919" cy="38805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994" y="1104165"/>
              <a:ext cx="2693378" cy="3234981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5092994" y="4072270"/>
              <a:ext cx="2697894" cy="26687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954772" y="4067590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4954772" y="4333404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8031657" y="406325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92994" y="1104165"/>
              <a:ext cx="2697894" cy="2691658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4954772" y="3791144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4954772" y="1090474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8031657" y="38187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992383" y="2340775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5078676" y="803275"/>
              <a:ext cx="0" cy="386573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7779346" y="803275"/>
              <a:ext cx="0" cy="386573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6195481" y="78842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1" name="Oval 114"/>
            <p:cNvSpPr>
              <a:spLocks noChangeArrowheads="1"/>
            </p:cNvSpPr>
            <p:nvPr/>
          </p:nvSpPr>
          <p:spPr bwMode="auto">
            <a:xfrm>
              <a:off x="5247017" y="406235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29" name="Oval 114"/>
            <p:cNvSpPr>
              <a:spLocks noChangeArrowheads="1"/>
            </p:cNvSpPr>
            <p:nvPr/>
          </p:nvSpPr>
          <p:spPr bwMode="auto">
            <a:xfrm>
              <a:off x="5668241" y="1433251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</p:grpSp>
      <p:pic>
        <p:nvPicPr>
          <p:cNvPr id="145" name="그림 1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79" y="7108339"/>
            <a:ext cx="213902" cy="213902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83" y="7406051"/>
            <a:ext cx="135096" cy="213902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27" y="7406051"/>
            <a:ext cx="135096" cy="21390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475767" y="4588035"/>
            <a:ext cx="2312859" cy="2093001"/>
            <a:chOff x="5475767" y="4467287"/>
            <a:chExt cx="2312859" cy="2093001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23"/>
            <a:stretch/>
          </p:blipFill>
          <p:spPr>
            <a:xfrm>
              <a:off x="5533303" y="4738942"/>
              <a:ext cx="1744663" cy="1784873"/>
            </a:xfrm>
            <a:prstGeom prst="rect">
              <a:avLst/>
            </a:prstGeom>
          </p:spPr>
        </p:pic>
        <p:sp>
          <p:nvSpPr>
            <p:cNvPr id="132" name="직사각형 131"/>
            <p:cNvSpPr/>
            <p:nvPr/>
          </p:nvSpPr>
          <p:spPr>
            <a:xfrm>
              <a:off x="6166883" y="5240231"/>
              <a:ext cx="478466" cy="745899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6177516" y="5237171"/>
              <a:ext cx="148855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6177516" y="5981450"/>
              <a:ext cx="148855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163197" y="4669006"/>
              <a:ext cx="0" cy="131843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631029" y="4669006"/>
              <a:ext cx="0" cy="131843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/>
            <p:cNvSpPr/>
            <p:nvPr/>
          </p:nvSpPr>
          <p:spPr>
            <a:xfrm>
              <a:off x="6245387" y="44672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446866" y="5488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99" name="직선 연결선 198"/>
            <p:cNvCxnSpPr/>
            <p:nvPr/>
          </p:nvCxnSpPr>
          <p:spPr>
            <a:xfrm>
              <a:off x="6415764" y="4646428"/>
              <a:ext cx="0" cy="191386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 flipV="1">
              <a:off x="5475767" y="5621357"/>
              <a:ext cx="2070049" cy="2642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Oval 114"/>
          <p:cNvSpPr>
            <a:spLocks noChangeArrowheads="1"/>
          </p:cNvSpPr>
          <p:nvPr/>
        </p:nvSpPr>
        <p:spPr bwMode="auto">
          <a:xfrm>
            <a:off x="6197487" y="540077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36501" y="786460"/>
            <a:ext cx="0" cy="415897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56311" y="54878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58" name="직선 연결선 57"/>
          <p:cNvCxnSpPr>
            <a:stCxn id="169" idx="3"/>
          </p:cNvCxnSpPr>
          <p:nvPr/>
        </p:nvCxnSpPr>
        <p:spPr>
          <a:xfrm flipH="1">
            <a:off x="322729" y="1043441"/>
            <a:ext cx="2682320" cy="2156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32"/>
          <a:stretch/>
        </p:blipFill>
        <p:spPr>
          <a:xfrm>
            <a:off x="4365040" y="1973580"/>
            <a:ext cx="4276039" cy="48106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1" y="884903"/>
            <a:ext cx="2249730" cy="76772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03" y="1971243"/>
            <a:ext cx="4258929" cy="59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</a:t>
            </a:r>
            <a:r>
              <a:rPr lang="ko-KR" altLang="en-US" sz="1000" dirty="0">
                <a:latin typeface="+mn-ea"/>
              </a:rPr>
              <a:t>설정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/>
          </p:nvPr>
        </p:nvGraphicFramePr>
        <p:xfrm>
          <a:off x="295585" y="7223221"/>
          <a:ext cx="9367747" cy="146453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640x2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#CCC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640x80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#F4f4F4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0574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(menu)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30x30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btn_exit.png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0574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2" name="직선 연결선 131"/>
          <p:cNvCxnSpPr/>
          <p:nvPr/>
        </p:nvCxnSpPr>
        <p:spPr>
          <a:xfrm>
            <a:off x="4362523" y="25760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8807562" y="244157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300341" y="32063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8673040" y="27543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4191880" y="2580252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210930" y="312058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571489" y="25760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437137" y="2499850"/>
            <a:ext cx="0" cy="45867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646103" y="2537950"/>
            <a:ext cx="0" cy="45772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14"/>
          <p:cNvSpPr>
            <a:spLocks noChangeArrowheads="1"/>
          </p:cNvSpPr>
          <p:nvPr/>
        </p:nvSpPr>
        <p:spPr bwMode="auto">
          <a:xfrm>
            <a:off x="4484918" y="292005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" name="Oval 114"/>
          <p:cNvSpPr>
            <a:spLocks noChangeArrowheads="1"/>
          </p:cNvSpPr>
          <p:nvPr/>
        </p:nvSpPr>
        <p:spPr bwMode="auto">
          <a:xfrm>
            <a:off x="7060677" y="281696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66" name="Oval 114"/>
          <p:cNvSpPr>
            <a:spLocks noChangeArrowheads="1"/>
          </p:cNvSpPr>
          <p:nvPr/>
        </p:nvSpPr>
        <p:spPr bwMode="auto">
          <a:xfrm>
            <a:off x="6841602" y="251279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4211825" y="196048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211825" y="256045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366158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575124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438654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647620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302917" y="25651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68931" y="163931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642281" y="212197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5923756" y="207689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" name="Oval 114"/>
          <p:cNvSpPr>
            <a:spLocks noChangeArrowheads="1"/>
          </p:cNvSpPr>
          <p:nvPr/>
        </p:nvSpPr>
        <p:spPr bwMode="auto">
          <a:xfrm>
            <a:off x="8117740" y="20658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4936" y="186573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54936" y="262785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54936" y="592570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21618" y="2382568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663288" y="236653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719486" y="175066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54936" y="237631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21617" y="803275"/>
            <a:ext cx="0" cy="62147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79405" y="781050"/>
            <a:ext cx="0" cy="6054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20852" y="866042"/>
            <a:ext cx="0" cy="609101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2572938" y="866042"/>
            <a:ext cx="0" cy="599957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308691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484237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267052" y="498932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309216" y="332628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21618" y="6332842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663288" y="318975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719486" y="299774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309216" y="33043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32076" y="395664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54936" y="567221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421618" y="5676485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663288" y="38287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719486" y="36367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347316" y="397382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45411" y="188002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39696" y="632753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47316" y="659423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54936" y="513206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62556" y="511682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486275" y="2724150"/>
            <a:ext cx="666750" cy="22860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4361093" y="35201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572000" y="3432175"/>
            <a:ext cx="990600" cy="180976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43425" y="4079875"/>
            <a:ext cx="990600" cy="18415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Oval 114"/>
          <p:cNvSpPr>
            <a:spLocks noChangeArrowheads="1"/>
          </p:cNvSpPr>
          <p:nvPr/>
        </p:nvSpPr>
        <p:spPr bwMode="auto">
          <a:xfrm>
            <a:off x="4361093" y="399637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533900" y="5543550"/>
            <a:ext cx="990600" cy="22860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114"/>
          <p:cNvSpPr>
            <a:spLocks noChangeArrowheads="1"/>
          </p:cNvSpPr>
          <p:nvPr/>
        </p:nvSpPr>
        <p:spPr bwMode="auto">
          <a:xfrm>
            <a:off x="4351568" y="55013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3" name="Oval 114"/>
          <p:cNvSpPr>
            <a:spLocks noChangeArrowheads="1"/>
          </p:cNvSpPr>
          <p:nvPr/>
        </p:nvSpPr>
        <p:spPr bwMode="auto">
          <a:xfrm>
            <a:off x="4494443" y="5091753"/>
            <a:ext cx="227511" cy="203597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95800" y="4930776"/>
            <a:ext cx="838200" cy="20320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/>
          <p:nvPr/>
        </p:nvCxnSpPr>
        <p:spPr>
          <a:xfrm>
            <a:off x="4336291" y="3319007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8673040" y="30877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4277605" y="371113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4296655" y="382543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8682565" y="364020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268080" y="384448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8836137" y="37084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682565" y="338302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4277605" y="407308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8644465" y="37830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4287130" y="426358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287130" y="441598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8653990" y="421170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4287130" y="456838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277605" y="474935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8653990" y="451650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8646370" y="435648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3543869" y="4171934"/>
            <a:ext cx="583528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902009" y="5695934"/>
            <a:ext cx="583528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4300465" y="531323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4300465" y="5591243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8653990" y="52632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292845" y="609809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4285225" y="622763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8662783" y="6025263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548647" y="4437421"/>
            <a:ext cx="2963197" cy="144411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Oval 114"/>
          <p:cNvSpPr>
            <a:spLocks noChangeArrowheads="1"/>
          </p:cNvSpPr>
          <p:nvPr/>
        </p:nvSpPr>
        <p:spPr bwMode="auto">
          <a:xfrm>
            <a:off x="4322378" y="4447740"/>
            <a:ext cx="227511" cy="203597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" name="Oval 114"/>
          <p:cNvSpPr>
            <a:spLocks noChangeArrowheads="1"/>
          </p:cNvSpPr>
          <p:nvPr/>
        </p:nvSpPr>
        <p:spPr bwMode="auto">
          <a:xfrm>
            <a:off x="7179508" y="343530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4285717" y="575347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8580248" y="57106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7" name="직선 연결선 176"/>
          <p:cNvCxnSpPr/>
          <p:nvPr/>
        </p:nvCxnSpPr>
        <p:spPr>
          <a:xfrm>
            <a:off x="4310297" y="595503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그림 2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2" b="29298"/>
          <a:stretch/>
        </p:blipFill>
        <p:spPr>
          <a:xfrm>
            <a:off x="4433865" y="1022555"/>
            <a:ext cx="4276039" cy="570271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1" y="884903"/>
            <a:ext cx="2249730" cy="7677202"/>
          </a:xfrm>
          <a:prstGeom prst="rect">
            <a:avLst/>
          </a:prstGeom>
        </p:spPr>
      </p:pic>
      <p:sp>
        <p:nvSpPr>
          <p:cNvPr id="158" name="직사각형 157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97" name="직선 연결선 196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354936" y="186573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54936" y="262785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354936" y="592570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421618" y="2382568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663288" y="236653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2719486" y="175066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354936" y="237631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>
            <a:off x="421617" y="803275"/>
            <a:ext cx="0" cy="62147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2679405" y="781050"/>
            <a:ext cx="0" cy="6054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520852" y="866042"/>
            <a:ext cx="0" cy="609101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2572938" y="866042"/>
            <a:ext cx="0" cy="599957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308691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2484237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267052" y="498932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30" name="직선 연결선 229"/>
          <p:cNvCxnSpPr/>
          <p:nvPr/>
        </p:nvCxnSpPr>
        <p:spPr>
          <a:xfrm>
            <a:off x="309216" y="332628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421618" y="6332842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2709654" y="315505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>
            <a:off x="309216" y="33043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332076" y="395664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54936" y="567221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421618" y="5676485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2719486" y="380393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>
            <a:off x="347316" y="397382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345411" y="188002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339696" y="632753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347316" y="659423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354936" y="513206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362556" y="511682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/>
          </p:nvPr>
        </p:nvGraphicFramePr>
        <p:xfrm>
          <a:off x="247222" y="6796473"/>
          <a:ext cx="9367747" cy="1711295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Switch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 시스템 스위치 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on</a:t>
                      </a:r>
                      <a:r>
                        <a:rPr kumimoji="0" lang="en-US" altLang="ko-KR" sz="9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color #23294b   off color #</a:t>
                      </a:r>
                      <a:r>
                        <a:rPr kumimoji="0" lang="en-US" altLang="ko-KR" sz="9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ffffff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SelectBox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150x70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#F4F4F4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btn_select.png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9931400" y="569135"/>
          <a:ext cx="2694672" cy="162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1" name="직선 연결선 60"/>
          <p:cNvCxnSpPr/>
          <p:nvPr/>
        </p:nvCxnSpPr>
        <p:spPr>
          <a:xfrm>
            <a:off x="4478116" y="10316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03327" y="954067"/>
            <a:ext cx="0" cy="54869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506644" y="954068"/>
            <a:ext cx="0" cy="565774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50452" y="100309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50369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10660" y="656361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4478116" y="122765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478116" y="159731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172134"/>
            <a:ext cx="641706" cy="213902"/>
          </a:xfrm>
          <a:prstGeom prst="rect">
            <a:avLst/>
          </a:prstGeom>
        </p:spPr>
      </p:pic>
      <p:sp>
        <p:nvSpPr>
          <p:cNvPr id="207" name="Oval 114"/>
          <p:cNvSpPr>
            <a:spLocks noChangeArrowheads="1"/>
          </p:cNvSpPr>
          <p:nvPr/>
        </p:nvSpPr>
        <p:spPr bwMode="auto">
          <a:xfrm>
            <a:off x="7730907" y="258083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4" name="Oval 114"/>
          <p:cNvSpPr>
            <a:spLocks noChangeArrowheads="1"/>
          </p:cNvSpPr>
          <p:nvPr/>
        </p:nvSpPr>
        <p:spPr bwMode="auto">
          <a:xfrm>
            <a:off x="4407590" y="123304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52076" y="904352"/>
            <a:ext cx="141049" cy="3652283"/>
            <a:chOff x="4452076" y="-459447"/>
            <a:chExt cx="141049" cy="6826448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4452076" y="-459447"/>
              <a:ext cx="0" cy="667619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593125" y="-459447"/>
              <a:ext cx="0" cy="68264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직선 연결선 195"/>
          <p:cNvCxnSpPr/>
          <p:nvPr/>
        </p:nvCxnSpPr>
        <p:spPr>
          <a:xfrm>
            <a:off x="4463709" y="375661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114"/>
          <p:cNvSpPr>
            <a:spLocks noChangeArrowheads="1"/>
          </p:cNvSpPr>
          <p:nvPr/>
        </p:nvSpPr>
        <p:spPr bwMode="auto">
          <a:xfrm>
            <a:off x="4417373" y="629300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3" name="Oval 114"/>
          <p:cNvSpPr>
            <a:spLocks noChangeArrowheads="1"/>
          </p:cNvSpPr>
          <p:nvPr/>
        </p:nvSpPr>
        <p:spPr bwMode="auto">
          <a:xfrm>
            <a:off x="4417373" y="24440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9" name="Oval 114"/>
          <p:cNvSpPr>
            <a:spLocks noChangeArrowheads="1"/>
          </p:cNvSpPr>
          <p:nvPr/>
        </p:nvSpPr>
        <p:spPr bwMode="auto">
          <a:xfrm>
            <a:off x="4447519" y="4700007"/>
            <a:ext cx="164676" cy="163396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0" name="Oval 114"/>
          <p:cNvSpPr>
            <a:spLocks noChangeArrowheads="1"/>
          </p:cNvSpPr>
          <p:nvPr/>
        </p:nvSpPr>
        <p:spPr bwMode="auto">
          <a:xfrm>
            <a:off x="5970593" y="379735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1" name="그림 3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55" y="7909141"/>
            <a:ext cx="540439" cy="252205"/>
          </a:xfrm>
          <a:prstGeom prst="rect">
            <a:avLst/>
          </a:prstGeom>
        </p:spPr>
      </p:pic>
      <p:cxnSp>
        <p:nvCxnSpPr>
          <p:cNvPr id="303" name="직선 연결선 302"/>
          <p:cNvCxnSpPr/>
          <p:nvPr/>
        </p:nvCxnSpPr>
        <p:spPr>
          <a:xfrm>
            <a:off x="7441452" y="3600756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>
            <a:off x="7017786" y="3610805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/>
          <p:cNvSpPr/>
          <p:nvPr/>
        </p:nvSpPr>
        <p:spPr>
          <a:xfrm>
            <a:off x="8543654" y="388533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309" name="Oval 114"/>
          <p:cNvSpPr>
            <a:spLocks noChangeArrowheads="1"/>
          </p:cNvSpPr>
          <p:nvPr/>
        </p:nvSpPr>
        <p:spPr bwMode="auto">
          <a:xfrm>
            <a:off x="7011548" y="362252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  <p:pic>
        <p:nvPicPr>
          <p:cNvPr id="310" name="그림 3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10" y="8238046"/>
            <a:ext cx="230587" cy="252205"/>
          </a:xfrm>
          <a:prstGeom prst="rect">
            <a:avLst/>
          </a:prstGeom>
        </p:spPr>
      </p:pic>
      <p:cxnSp>
        <p:nvCxnSpPr>
          <p:cNvPr id="248" name="직선 연결선 247"/>
          <p:cNvCxnSpPr/>
          <p:nvPr/>
        </p:nvCxnSpPr>
        <p:spPr>
          <a:xfrm>
            <a:off x="4475432" y="4250662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7004963" y="3750818"/>
            <a:ext cx="460962" cy="50968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7910988" y="2351314"/>
            <a:ext cx="610013" cy="4136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4646948" y="3769807"/>
            <a:ext cx="1251434" cy="48064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5914715" y="3972449"/>
            <a:ext cx="234876" cy="1272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5053395" y="349345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95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6582420" y="351522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95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255" name="직선 연결선 254"/>
          <p:cNvCxnSpPr/>
          <p:nvPr/>
        </p:nvCxnSpPr>
        <p:spPr>
          <a:xfrm>
            <a:off x="6175399" y="3612479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5895720" y="3594057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5910855" y="345660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7418108" y="3516896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>
            <a:off x="7593891" y="3563912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114"/>
          <p:cNvSpPr>
            <a:spLocks noChangeArrowheads="1"/>
          </p:cNvSpPr>
          <p:nvPr/>
        </p:nvSpPr>
        <p:spPr bwMode="auto">
          <a:xfrm>
            <a:off x="7722534" y="480319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7902615" y="4573674"/>
            <a:ext cx="610013" cy="4136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2" name="Oval 114"/>
          <p:cNvSpPr>
            <a:spLocks noChangeArrowheads="1"/>
          </p:cNvSpPr>
          <p:nvPr/>
        </p:nvSpPr>
        <p:spPr bwMode="auto">
          <a:xfrm>
            <a:off x="7734257" y="64025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7914338" y="6173036"/>
            <a:ext cx="610013" cy="4136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64" name="직선 연결선 263"/>
          <p:cNvCxnSpPr/>
          <p:nvPr/>
        </p:nvCxnSpPr>
        <p:spPr>
          <a:xfrm>
            <a:off x="4549174" y="442272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/>
          <p:cNvSpPr/>
          <p:nvPr/>
        </p:nvSpPr>
        <p:spPr>
          <a:xfrm>
            <a:off x="4607642" y="3119898"/>
            <a:ext cx="2520746" cy="134579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4592893" y="2839679"/>
            <a:ext cx="2963197" cy="144411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/>
          <p:nvPr/>
        </p:nvCxnSpPr>
        <p:spPr>
          <a:xfrm>
            <a:off x="4389967" y="297495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4424380" y="311752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/>
          <p:cNvSpPr/>
          <p:nvPr/>
        </p:nvSpPr>
        <p:spPr>
          <a:xfrm>
            <a:off x="8587257" y="2946356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9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270" name="Oval 114"/>
          <p:cNvSpPr>
            <a:spLocks noChangeArrowheads="1"/>
          </p:cNvSpPr>
          <p:nvPr/>
        </p:nvSpPr>
        <p:spPr bwMode="auto">
          <a:xfrm>
            <a:off x="4489526" y="2766423"/>
            <a:ext cx="227511" cy="203597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4468591" y="140681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77"/>
          <p:cNvSpPr/>
          <p:nvPr/>
        </p:nvSpPr>
        <p:spPr>
          <a:xfrm>
            <a:off x="8631402" y="139731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287" name="직선 연결선 286"/>
          <p:cNvCxnSpPr/>
          <p:nvPr/>
        </p:nvCxnSpPr>
        <p:spPr>
          <a:xfrm>
            <a:off x="4504267" y="226057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4475692" y="223200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513792" y="245107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4532842" y="267015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/>
          <p:cNvSpPr/>
          <p:nvPr/>
        </p:nvSpPr>
        <p:spPr>
          <a:xfrm>
            <a:off x="8564727" y="223551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564727" y="268319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669781" y="2102169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296" name="직선 연결선 295"/>
          <p:cNvCxnSpPr/>
          <p:nvPr/>
        </p:nvCxnSpPr>
        <p:spPr>
          <a:xfrm>
            <a:off x="3927327" y="2559444"/>
            <a:ext cx="583528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114"/>
          <p:cNvSpPr>
            <a:spLocks noChangeArrowheads="1"/>
          </p:cNvSpPr>
          <p:nvPr/>
        </p:nvSpPr>
        <p:spPr bwMode="auto">
          <a:xfrm>
            <a:off x="5470975" y="413835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82" b="1094"/>
          <a:stretch/>
        </p:blipFill>
        <p:spPr>
          <a:xfrm>
            <a:off x="3834581" y="1059543"/>
            <a:ext cx="5042777" cy="6371771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1" y="884903"/>
            <a:ext cx="2249730" cy="7677202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54936" y="186573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54936" y="262785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54936" y="592570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21618" y="2382568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63288" y="236653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19486" y="175066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54936" y="237631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21617" y="803275"/>
            <a:ext cx="0" cy="62147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679405" y="781050"/>
            <a:ext cx="0" cy="6054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520852" y="866042"/>
            <a:ext cx="0" cy="609101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2572938" y="866042"/>
            <a:ext cx="0" cy="599957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08691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484237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267052" y="498932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309216" y="332628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421618" y="6332842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663288" y="318975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719486" y="299774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09216" y="33043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32076" y="395664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567221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21618" y="5676485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663288" y="38287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719486" y="36367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347316" y="397382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345411" y="188002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39696" y="632753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347316" y="659423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354936" y="513206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62556" y="511682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/>
          </p:nvPr>
        </p:nvGraphicFramePr>
        <p:xfrm>
          <a:off x="247222" y="6796473"/>
          <a:ext cx="9367747" cy="1507581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9931400" y="569135"/>
          <a:ext cx="2694672" cy="162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6" name="그림 2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172134"/>
            <a:ext cx="641706" cy="21390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856070" y="5131287"/>
            <a:ext cx="5013905" cy="1905875"/>
            <a:chOff x="3856070" y="3340296"/>
            <a:chExt cx="5013905" cy="710670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8869975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8623000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4097091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856070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/>
          <p:cNvSpPr/>
          <p:nvPr/>
        </p:nvSpPr>
        <p:spPr>
          <a:xfrm>
            <a:off x="3907660" y="703868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688034" y="703868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>
            <a:off x="3767110" y="524264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767110" y="545854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767110" y="593452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814735" y="608144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795685" y="625261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795685" y="673023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8915460" y="522359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915460" y="558784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915460" y="589189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915460" y="657216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934510" y="6136222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7" name="Oval 114"/>
          <p:cNvSpPr>
            <a:spLocks noChangeArrowheads="1"/>
          </p:cNvSpPr>
          <p:nvPr/>
        </p:nvSpPr>
        <p:spPr bwMode="auto">
          <a:xfrm>
            <a:off x="4048796" y="542315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8" name="Oval 114"/>
          <p:cNvSpPr>
            <a:spLocks noChangeArrowheads="1"/>
          </p:cNvSpPr>
          <p:nvPr/>
        </p:nvSpPr>
        <p:spPr bwMode="auto">
          <a:xfrm>
            <a:off x="4048796" y="611147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7" name="Oval 114"/>
          <p:cNvSpPr>
            <a:spLocks noChangeArrowheads="1"/>
          </p:cNvSpPr>
          <p:nvPr/>
        </p:nvSpPr>
        <p:spPr bwMode="auto">
          <a:xfrm>
            <a:off x="7189341" y="534412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198" name="Oval 114"/>
          <p:cNvSpPr>
            <a:spLocks noChangeArrowheads="1"/>
          </p:cNvSpPr>
          <p:nvPr/>
        </p:nvSpPr>
        <p:spPr bwMode="auto">
          <a:xfrm>
            <a:off x="8532351" y="337110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7231993" y="5459143"/>
            <a:ext cx="1416707" cy="4844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7212943" y="6259243"/>
            <a:ext cx="1416707" cy="4844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99" name="직선 연결선 198"/>
          <p:cNvCxnSpPr/>
          <p:nvPr/>
        </p:nvCxnSpPr>
        <p:spPr>
          <a:xfrm>
            <a:off x="3814735" y="610021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9020514" y="6040972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7222468" y="3468418"/>
            <a:ext cx="1416707" cy="4844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2" name="Oval 114"/>
          <p:cNvSpPr>
            <a:spLocks noChangeArrowheads="1"/>
          </p:cNvSpPr>
          <p:nvPr/>
        </p:nvSpPr>
        <p:spPr bwMode="auto">
          <a:xfrm>
            <a:off x="7160766" y="338197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cxnSp>
        <p:nvCxnSpPr>
          <p:cNvPr id="203" name="직선 연결선 202"/>
          <p:cNvCxnSpPr/>
          <p:nvPr/>
        </p:nvCxnSpPr>
        <p:spPr>
          <a:xfrm>
            <a:off x="3591494" y="3714734"/>
            <a:ext cx="583528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3786160" y="323287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3862360" y="357577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3786160" y="422347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795685" y="459494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8905935" y="430919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8848785" y="328049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cxnSp>
        <p:nvCxnSpPr>
          <p:cNvPr id="211" name="직선 연결선 210"/>
          <p:cNvCxnSpPr/>
          <p:nvPr/>
        </p:nvCxnSpPr>
        <p:spPr>
          <a:xfrm>
            <a:off x="3862360" y="378532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805210" y="4014231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8881354" y="38323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4377762" y="2196996"/>
          <a:ext cx="4884225" cy="255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3" imgW="7364880" imgH="3847320" progId="Photoshop.Image.17">
                  <p:embed/>
                </p:oleObj>
              </mc:Choice>
              <mc:Fallback>
                <p:oleObj name="Image" r:id="rId3" imgW="7364880" imgH="384732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7762" y="2196996"/>
                        <a:ext cx="4884225" cy="255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435948" y="862064"/>
          <a:ext cx="2248257" cy="399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5" imgW="8126640" imgH="14425200" progId="Photoshop.Image.17">
                  <p:embed/>
                </p:oleObj>
              </mc:Choice>
              <mc:Fallback>
                <p:oleObj name="Image" r:id="rId5" imgW="8126640" imgH="1442520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948" y="862064"/>
                        <a:ext cx="2248257" cy="3990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11_</a:t>
            </a:r>
            <a:r>
              <a:rPr lang="ko-KR" altLang="en-US" sz="1000" dirty="0" smtClean="0">
                <a:latin typeface="+mn-ea"/>
              </a:rPr>
              <a:t>팝업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/>
          </p:nvPr>
        </p:nvGraphicFramePr>
        <p:xfrm>
          <a:off x="247222" y="6796473"/>
          <a:ext cx="9367747" cy="14253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#e51c52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87873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28539" y="1435906"/>
            <a:ext cx="2037680" cy="283129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1556684" y="827698"/>
            <a:ext cx="0" cy="415897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30234" y="2721656"/>
            <a:ext cx="2669154" cy="3406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742671" y="1394478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42670" y="3850599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25508" y="2076448"/>
            <a:ext cx="6193688" cy="895287"/>
            <a:chOff x="422101" y="788422"/>
            <a:chExt cx="6193688" cy="895287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22101" y="1552590"/>
              <a:ext cx="469067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5072092" y="140671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195481" y="78842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515023" y="778693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41042" y="499181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545385" y="773777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410732" y="493773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4300928" y="2875029"/>
            <a:ext cx="46759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335341" y="3538707"/>
            <a:ext cx="46759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921478" y="309294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8784" y="3063144"/>
            <a:ext cx="351448" cy="3584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673701" y="3775983"/>
            <a:ext cx="351448" cy="3584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6605183" y="299437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" name="Oval 114"/>
          <p:cNvSpPr>
            <a:spLocks noChangeArrowheads="1"/>
          </p:cNvSpPr>
          <p:nvPr/>
        </p:nvSpPr>
        <p:spPr bwMode="auto">
          <a:xfrm>
            <a:off x="6588041" y="370536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3956"/>
              </p:ext>
            </p:extLst>
          </p:nvPr>
        </p:nvGraphicFramePr>
        <p:xfrm>
          <a:off x="600181" y="664050"/>
          <a:ext cx="11616957" cy="225122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2544"/>
                <a:gridCol w="749690"/>
                <a:gridCol w="8052166"/>
                <a:gridCol w="1602557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Date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Ver.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History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Page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2016.10.17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0.0.1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최초 작성</a:t>
                      </a: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전체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2016.10.20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0.0.2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4</a:t>
                      </a:r>
                      <a:r>
                        <a:rPr kumimoji="1" lang="ko-KR" altLang="en-US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페이지 음성검색 추가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2016.10.25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0.0.3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Native </a:t>
                      </a:r>
                      <a:r>
                        <a:rPr kumimoji="1" lang="ko-KR" altLang="en-US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영역 가이드 추가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2016.10.31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0.0.4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팝업관련 가이드 추가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2016.11.08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설정페이지 수정</a:t>
                      </a: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16~18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778882" eaLnBrk="0" fontAlgn="base" hangingPunct="0">
              <a:spcAft>
                <a:spcPct val="0"/>
              </a:spcAft>
            </a:pPr>
            <a:r>
              <a:rPr kumimoji="1"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Guideline instructions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32420"/>
              </p:ext>
            </p:extLst>
          </p:nvPr>
        </p:nvGraphicFramePr>
        <p:xfrm>
          <a:off x="600181" y="800271"/>
          <a:ext cx="11561339" cy="533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023"/>
                <a:gridCol w="2459300"/>
                <a:gridCol w="6115016"/>
              </a:tblGrid>
              <a:tr h="513277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 Transparent color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첨부되는 모든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image source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에서 분홍색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(R:G:B = 225:0:255)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정보를 갖지 않는다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96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Color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 법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Color : (#000000)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사용 되는 컬러는 컬러 값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(#000000)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 된다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11502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Alpha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Opacity 00%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표기 한다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3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Dp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값을 표시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9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절대값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X,Y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을 앞쪽에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Y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를 뒤쪽에 명시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386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파일 명 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01_softkey_bg.png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이미지 파일명은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Full name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명시하며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표기 방식은 아래와 같습니다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소분류           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                _[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.png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Image    \ idle \ menu        \ selectbar, scrollbar, numbox _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애니메이션 컷 번호 등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.png 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갑과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40x26.7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앞에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height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뒤에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DP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괄호 안에 넣어 아래에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가이드 상의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width, 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height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154"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8.Align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Align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기본적으로 좌우의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center,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상하의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middle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표기됩니다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674024" y="982418"/>
            <a:ext cx="291127" cy="179591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23" tIns="38012" rIns="76023" bIns="38012" rtlCol="0" anchor="ctr"/>
          <a:lstStyle/>
          <a:p>
            <a:pPr algn="ctr" defTabSz="95423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37" name="그룹 17"/>
          <p:cNvGrpSpPr/>
          <p:nvPr/>
        </p:nvGrpSpPr>
        <p:grpSpPr>
          <a:xfrm>
            <a:off x="3612528" y="2385752"/>
            <a:ext cx="459197" cy="489594"/>
            <a:chOff x="792396" y="2556165"/>
            <a:chExt cx="550829" cy="591140"/>
          </a:xfrm>
        </p:grpSpPr>
        <p:sp>
          <p:nvSpPr>
            <p:cNvPr id="39" name="Rectangle 3"/>
            <p:cNvSpPr>
              <a:spLocks noChangeArrowheads="1"/>
            </p:cNvSpPr>
            <p:nvPr/>
          </p:nvSpPr>
          <p:spPr bwMode="auto">
            <a:xfrm>
              <a:off x="911225" y="2705101"/>
              <a:ext cx="432000" cy="432000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rgbClr val="BBBBBB"/>
              </a:solidFill>
              <a:miter lim="800000"/>
              <a:headEnd/>
              <a:tailEnd/>
            </a:ln>
          </p:spPr>
          <p:txBody>
            <a:bodyPr wrap="none" lIns="100236" tIns="50117" rIns="100236" bIns="50117" anchor="ctr"/>
            <a:lstStyle/>
            <a:p>
              <a:pPr algn="ctr" defTabSz="833678" latinLnBrk="0">
                <a:defRPr/>
              </a:pPr>
              <a:endParaRPr kumimoji="1" lang="en-US" altLang="ko-KR" sz="9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Line 4"/>
            <p:cNvSpPr>
              <a:spLocks noChangeShapeType="1"/>
            </p:cNvSpPr>
            <p:nvPr/>
          </p:nvSpPr>
          <p:spPr bwMode="auto">
            <a:xfrm>
              <a:off x="792396" y="2705100"/>
              <a:ext cx="55082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911225" y="2556165"/>
              <a:ext cx="0" cy="5911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884238" y="2681288"/>
              <a:ext cx="65087" cy="74612"/>
            </a:xfrm>
            <a:prstGeom prst="ellipse">
              <a:avLst/>
            </a:prstGeom>
            <a:solidFill>
              <a:srgbClr val="FF7F7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00268" tIns="50134" rIns="100268" bIns="50134" anchor="ctr"/>
            <a:lstStyle/>
            <a:p>
              <a:pPr defTabSz="833678" latinLnBrk="0">
                <a:defRPr/>
              </a:pPr>
              <a:endParaRPr lang="ko-KR" altLang="en-US" sz="1800" b="1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그룹 14"/>
          <p:cNvGrpSpPr/>
          <p:nvPr/>
        </p:nvGrpSpPr>
        <p:grpSpPr>
          <a:xfrm>
            <a:off x="3360484" y="4713752"/>
            <a:ext cx="459105" cy="459402"/>
            <a:chOff x="5694218" y="297370"/>
            <a:chExt cx="550719" cy="554685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694218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493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597574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750760" y="297370"/>
              <a:ext cx="429187" cy="21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그룹 15"/>
          <p:cNvGrpSpPr/>
          <p:nvPr/>
        </p:nvGrpSpPr>
        <p:grpSpPr>
          <a:xfrm>
            <a:off x="4084500" y="4730950"/>
            <a:ext cx="611737" cy="448318"/>
            <a:chOff x="6638817" y="456227"/>
            <a:chExt cx="733807" cy="541302"/>
          </a:xfrm>
        </p:grpSpPr>
        <p:cxnSp>
          <p:nvCxnSpPr>
            <p:cNvPr id="53" name="직선 연결선 52"/>
            <p:cNvCxnSpPr/>
            <p:nvPr/>
          </p:nvCxnSpPr>
          <p:spPr>
            <a:xfrm rot="5400000">
              <a:off x="6868391" y="22665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6868391" y="767955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868391" y="49584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43438" y="545705"/>
              <a:ext cx="429186" cy="195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3230334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566237" y="5507159"/>
            <a:ext cx="0" cy="38027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3536" y="5934631"/>
            <a:ext cx="336273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8840" y="5934631"/>
            <a:ext cx="47413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Center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3902142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7558" y="5934630"/>
            <a:ext cx="381157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right</a:t>
            </a:r>
          </a:p>
        </p:txBody>
      </p:sp>
      <p:cxnSp>
        <p:nvCxnSpPr>
          <p:cNvPr id="63" name="직선 연결선 62"/>
          <p:cNvCxnSpPr/>
          <p:nvPr/>
        </p:nvCxnSpPr>
        <p:spPr>
          <a:xfrm rot="5400000">
            <a:off x="4352583" y="5281353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4352583" y="5505915"/>
            <a:ext cx="0" cy="38276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4352583" y="5747689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23755" y="5401575"/>
            <a:ext cx="36192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Top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23751" y="5626136"/>
            <a:ext cx="520619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Middle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3755" y="5867910"/>
            <a:ext cx="54306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Bottom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59125" y="6826600"/>
            <a:ext cx="11309050" cy="5607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1211854" y="6992857"/>
            <a:ext cx="2145220" cy="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기준 해상도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: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720x1136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2910530" y="7003240"/>
            <a:ext cx="5490879" cy="14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5686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759533" y="613026"/>
            <a:ext cx="5546398" cy="3645278"/>
            <a:chOff x="3759533" y="613026"/>
            <a:chExt cx="5546398" cy="3645278"/>
          </a:xfrm>
        </p:grpSpPr>
        <p:sp>
          <p:nvSpPr>
            <p:cNvPr id="156" name="직사각형 155"/>
            <p:cNvSpPr/>
            <p:nvPr/>
          </p:nvSpPr>
          <p:spPr>
            <a:xfrm>
              <a:off x="3759533" y="1711470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798807" y="34233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65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Oval 114"/>
            <p:cNvSpPr>
              <a:spLocks noChangeArrowheads="1"/>
            </p:cNvSpPr>
            <p:nvPr/>
          </p:nvSpPr>
          <p:spPr bwMode="auto">
            <a:xfrm>
              <a:off x="4166297" y="771937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236" y="755092"/>
              <a:ext cx="4635467" cy="3259313"/>
            </a:xfrm>
            <a:prstGeom prst="rect">
              <a:avLst/>
            </a:prstGeom>
          </p:spPr>
        </p:pic>
        <p:cxnSp>
          <p:nvCxnSpPr>
            <p:cNvPr id="131" name="직선 연결선 130"/>
            <p:cNvCxnSpPr/>
            <p:nvPr/>
          </p:nvCxnSpPr>
          <p:spPr>
            <a:xfrm>
              <a:off x="3976577" y="755092"/>
              <a:ext cx="505046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3976577" y="3072989"/>
              <a:ext cx="498667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3997842" y="4014405"/>
              <a:ext cx="498667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4142236" y="669826"/>
              <a:ext cx="0" cy="356670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8777703" y="669826"/>
              <a:ext cx="0" cy="356670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>
              <a:off x="8331136" y="2615102"/>
              <a:ext cx="446567" cy="478138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8314660" y="2615789"/>
              <a:ext cx="64858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331136" y="2636874"/>
              <a:ext cx="0" cy="58479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8774844" y="273219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413337" y="30830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735570" y="1668940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3976577" y="733321"/>
              <a:ext cx="505046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9042717" y="6130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3976577" y="3094761"/>
              <a:ext cx="498667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8777703" y="691598"/>
              <a:ext cx="0" cy="356670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8922975" y="295345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156020" y="753935"/>
            <a:ext cx="4635467" cy="2336017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91"/>
          <a:stretch/>
        </p:blipFill>
        <p:spPr>
          <a:xfrm>
            <a:off x="4156020" y="5616050"/>
            <a:ext cx="4635467" cy="95526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526213" y="6110969"/>
            <a:ext cx="1068706" cy="24570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01</a:t>
            </a:r>
            <a:r>
              <a:rPr lang="ko-KR" altLang="en-US" sz="1000" dirty="0" smtClean="0">
                <a:latin typeface="+mn-ea"/>
              </a:rPr>
              <a:t>메인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파워딜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26621"/>
              </p:ext>
            </p:extLst>
          </p:nvPr>
        </p:nvGraphicFramePr>
        <p:xfrm>
          <a:off x="295585" y="6821609"/>
          <a:ext cx="9367747" cy="1706545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200x72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#e2005e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18px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428x72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70% / Round : 18px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 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cecece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Ak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logo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list_ak_logo.png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1440x640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09674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Right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Right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" b="27534"/>
          <a:stretch/>
        </p:blipFill>
        <p:spPr>
          <a:xfrm>
            <a:off x="426674" y="872855"/>
            <a:ext cx="2241306" cy="5148226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539550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53848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287671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54936" y="1281828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40968" y="190871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227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2885420"/>
            <a:ext cx="2246363" cy="155427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354936" y="4439698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740968" y="353549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227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54936" y="5970786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740968" y="506658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227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4156020" y="5463787"/>
            <a:ext cx="0" cy="12118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91487" y="5463787"/>
            <a:ext cx="0" cy="12118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001387" y="5611240"/>
            <a:ext cx="498667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001387" y="6571319"/>
            <a:ext cx="498667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90760" y="5771886"/>
            <a:ext cx="3162663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290760" y="6058965"/>
            <a:ext cx="113309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4001387" y="5770728"/>
            <a:ext cx="348393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001387" y="6057807"/>
            <a:ext cx="345203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001387" y="6344886"/>
            <a:ext cx="506818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752431" y="556799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52431" y="579128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52431" y="606772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752431" y="632291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86" name="Oval 114"/>
          <p:cNvSpPr>
            <a:spLocks noChangeArrowheads="1"/>
          </p:cNvSpPr>
          <p:nvPr/>
        </p:nvSpPr>
        <p:spPr bwMode="auto">
          <a:xfrm>
            <a:off x="4228930" y="581617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7" name="Oval 114"/>
          <p:cNvSpPr>
            <a:spLocks noChangeArrowheads="1"/>
          </p:cNvSpPr>
          <p:nvPr/>
        </p:nvSpPr>
        <p:spPr bwMode="auto">
          <a:xfrm>
            <a:off x="4228930" y="611388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283610" y="5463787"/>
            <a:ext cx="0" cy="8928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128977" y="5611240"/>
            <a:ext cx="498667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058050" y="53009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7464056" y="6110969"/>
            <a:ext cx="149210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14"/>
          <p:cNvSpPr>
            <a:spLocks noChangeArrowheads="1"/>
          </p:cNvSpPr>
          <p:nvPr/>
        </p:nvSpPr>
        <p:spPr bwMode="auto">
          <a:xfrm>
            <a:off x="7558651" y="61537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781631" y="609962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584217" y="6122761"/>
            <a:ext cx="0" cy="5422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537082" y="654143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Oval 114"/>
          <p:cNvSpPr>
            <a:spLocks noChangeArrowheads="1"/>
          </p:cNvSpPr>
          <p:nvPr/>
        </p:nvSpPr>
        <p:spPr bwMode="auto">
          <a:xfrm>
            <a:off x="4236943" y="64283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" name="Oval 114"/>
          <p:cNvSpPr>
            <a:spLocks noChangeArrowheads="1"/>
          </p:cNvSpPr>
          <p:nvPr/>
        </p:nvSpPr>
        <p:spPr bwMode="auto">
          <a:xfrm>
            <a:off x="4236943" y="29832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64438" y="4139246"/>
            <a:ext cx="2721618" cy="1183678"/>
            <a:chOff x="3864438" y="4236532"/>
            <a:chExt cx="2721618" cy="1183678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405" b="80286"/>
            <a:stretch/>
          </p:blipFill>
          <p:spPr>
            <a:xfrm>
              <a:off x="4142236" y="4523493"/>
              <a:ext cx="2067178" cy="642546"/>
            </a:xfrm>
            <a:prstGeom prst="rect">
              <a:avLst/>
            </a:prstGeom>
          </p:spPr>
        </p:pic>
        <p:cxnSp>
          <p:nvCxnSpPr>
            <p:cNvPr id="159" name="직선 연결선 158"/>
            <p:cNvCxnSpPr/>
            <p:nvPr/>
          </p:nvCxnSpPr>
          <p:spPr>
            <a:xfrm>
              <a:off x="3997842" y="4751515"/>
              <a:ext cx="238169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3997842" y="5006697"/>
              <a:ext cx="238169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4142236" y="4325057"/>
              <a:ext cx="0" cy="1095153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4365520" y="4325057"/>
              <a:ext cx="0" cy="92569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896608" y="4325057"/>
              <a:ext cx="0" cy="70174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/>
            <p:cNvSpPr/>
            <p:nvPr/>
          </p:nvSpPr>
          <p:spPr>
            <a:xfrm>
              <a:off x="6244296" y="473458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003543" y="4266748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5056636" y="4745929"/>
              <a:ext cx="0" cy="509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직사각형 166"/>
            <p:cNvSpPr/>
            <p:nvPr/>
          </p:nvSpPr>
          <p:spPr>
            <a:xfrm>
              <a:off x="4570377" y="513542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5" name="Oval 114"/>
            <p:cNvSpPr>
              <a:spLocks noChangeArrowheads="1"/>
            </p:cNvSpPr>
            <p:nvPr/>
          </p:nvSpPr>
          <p:spPr bwMode="auto">
            <a:xfrm>
              <a:off x="4290760" y="471248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69" name="Oval 114"/>
            <p:cNvSpPr>
              <a:spLocks noChangeArrowheads="1"/>
            </p:cNvSpPr>
            <p:nvPr/>
          </p:nvSpPr>
          <p:spPr bwMode="auto">
            <a:xfrm>
              <a:off x="5045672" y="471248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098354" y="423653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3997842" y="4528232"/>
              <a:ext cx="2200939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직사각형 173"/>
            <p:cNvSpPr/>
            <p:nvPr/>
          </p:nvSpPr>
          <p:spPr>
            <a:xfrm>
              <a:off x="3864438" y="450234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3" name="Oval 114"/>
            <p:cNvSpPr>
              <a:spLocks noChangeArrowheads="1"/>
            </p:cNvSpPr>
            <p:nvPr/>
          </p:nvSpPr>
          <p:spPr bwMode="auto">
            <a:xfrm>
              <a:off x="4535199" y="4760901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5" name="Oval 114"/>
            <p:cNvSpPr>
              <a:spLocks noChangeArrowheads="1"/>
            </p:cNvSpPr>
            <p:nvPr/>
          </p:nvSpPr>
          <p:spPr bwMode="auto">
            <a:xfrm>
              <a:off x="5322009" y="4760901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07" name="Oval 114"/>
          <p:cNvSpPr>
            <a:spLocks noChangeArrowheads="1"/>
          </p:cNvSpPr>
          <p:nvPr/>
        </p:nvSpPr>
        <p:spPr bwMode="auto">
          <a:xfrm>
            <a:off x="8340858" y="26349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2" y="7992027"/>
            <a:ext cx="228977" cy="228977"/>
          </a:xfrm>
          <a:prstGeom prst="rect">
            <a:avLst/>
          </a:prstGeom>
        </p:spPr>
      </p:pic>
      <p:sp>
        <p:nvSpPr>
          <p:cNvPr id="108" name="Oval 114"/>
          <p:cNvSpPr>
            <a:spLocks noChangeArrowheads="1"/>
          </p:cNvSpPr>
          <p:nvPr/>
        </p:nvSpPr>
        <p:spPr bwMode="auto">
          <a:xfrm>
            <a:off x="6515128" y="175210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E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6" name="Oval 114"/>
          <p:cNvSpPr>
            <a:spLocks noChangeArrowheads="1"/>
          </p:cNvSpPr>
          <p:nvPr/>
        </p:nvSpPr>
        <p:spPr bwMode="auto">
          <a:xfrm>
            <a:off x="8146850" y="612124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986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_03</a:t>
            </a:r>
            <a:r>
              <a:rPr lang="ko-KR" altLang="en-US" sz="1000" dirty="0" smtClean="0">
                <a:latin typeface="+mn-ea"/>
              </a:rPr>
              <a:t>기획전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18708"/>
              </p:ext>
            </p:extLst>
          </p:nvPr>
        </p:nvGraphicFramePr>
        <p:xfrm>
          <a:off x="295585" y="7223221"/>
          <a:ext cx="9367747" cy="114424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#d2d2d2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1440x640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2042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24885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664600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40968" y="231822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226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672411"/>
            <a:ext cx="2246363" cy="1581152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0" b="39828"/>
          <a:stretch/>
        </p:blipFill>
        <p:spPr>
          <a:xfrm>
            <a:off x="4167493" y="1002030"/>
            <a:ext cx="4863754" cy="3455581"/>
          </a:xfrm>
          <a:prstGeom prst="rect">
            <a:avLst/>
          </a:prstGeom>
        </p:spPr>
      </p:pic>
      <p:cxnSp>
        <p:nvCxnSpPr>
          <p:cNvPr id="101" name="직선 연결선 100"/>
          <p:cNvCxnSpPr/>
          <p:nvPr/>
        </p:nvCxnSpPr>
        <p:spPr>
          <a:xfrm>
            <a:off x="3898785" y="996713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898785" y="3442202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898785" y="4441662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167486" y="783975"/>
            <a:ext cx="0" cy="39388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026565" y="783975"/>
            <a:ext cx="0" cy="39388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728412" y="2112528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041590" y="383296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8716" y="3615070"/>
            <a:ext cx="199892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348716" y="3902149"/>
            <a:ext cx="199892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3898785" y="3612323"/>
            <a:ext cx="275719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898785" y="3902149"/>
            <a:ext cx="275719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898785" y="4189228"/>
            <a:ext cx="275719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831637" y="41944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831637" y="390739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19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831637" y="36309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831637" y="33970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>
            <a:off x="4348240" y="3625702"/>
            <a:ext cx="0" cy="109711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086818" y="44496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Oval 114"/>
          <p:cNvSpPr>
            <a:spLocks noChangeArrowheads="1"/>
          </p:cNvSpPr>
          <p:nvPr/>
        </p:nvSpPr>
        <p:spPr bwMode="auto">
          <a:xfrm>
            <a:off x="4354144" y="36070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4354144" y="397921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67486" y="996713"/>
            <a:ext cx="4874104" cy="2445489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114"/>
          <p:cNvSpPr>
            <a:spLocks noChangeArrowheads="1"/>
          </p:cNvSpPr>
          <p:nvPr/>
        </p:nvSpPr>
        <p:spPr bwMode="auto">
          <a:xfrm>
            <a:off x="6432355" y="213903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2622" y="70951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898785" y="964056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9349678" y="85650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Oval 114"/>
          <p:cNvSpPr>
            <a:spLocks noChangeArrowheads="1"/>
          </p:cNvSpPr>
          <p:nvPr/>
        </p:nvSpPr>
        <p:spPr bwMode="auto">
          <a:xfrm>
            <a:off x="4186253" y="87299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5" b="32539"/>
          <a:stretch/>
        </p:blipFill>
        <p:spPr>
          <a:xfrm>
            <a:off x="3469575" y="1058253"/>
            <a:ext cx="5395208" cy="34048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68080" y="1076977"/>
            <a:ext cx="2517259" cy="2506195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9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_07</a:t>
            </a:r>
            <a:r>
              <a:rPr lang="ko-KR" altLang="en-US" sz="1000" dirty="0" smtClean="0">
                <a:latin typeface="+mn-ea"/>
              </a:rPr>
              <a:t>베스트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34440"/>
              </p:ext>
            </p:extLst>
          </p:nvPr>
        </p:nvGraphicFramePr>
        <p:xfrm>
          <a:off x="310244" y="6415628"/>
          <a:ext cx="9367747" cy="206212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Number box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100x100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#e51c52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184x68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#333333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160x68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tag_pick.png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600x600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87053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168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87909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22183" y="242655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886903"/>
            <a:ext cx="2246363" cy="128159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54936" y="323229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14116" y="30647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454790" y="1065550"/>
            <a:ext cx="580616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895725" y="1087922"/>
            <a:ext cx="536523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332053" y="3586574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332053" y="3629104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332053" y="4107569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32053" y="4150099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454790" y="875272"/>
            <a:ext cx="0" cy="372938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864783" y="875272"/>
            <a:ext cx="0" cy="371849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252088" y="93847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52088" y="343712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252088" y="400065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928992" y="228881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968266" y="37242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2" name="Oval 114"/>
          <p:cNvSpPr>
            <a:spLocks noChangeArrowheads="1"/>
          </p:cNvSpPr>
          <p:nvPr/>
        </p:nvSpPr>
        <p:spPr bwMode="auto">
          <a:xfrm>
            <a:off x="5114631" y="97365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3" name="Oval 114"/>
          <p:cNvSpPr>
            <a:spLocks noChangeArrowheads="1"/>
          </p:cNvSpPr>
          <p:nvPr/>
        </p:nvSpPr>
        <p:spPr bwMode="auto">
          <a:xfrm>
            <a:off x="5114631" y="348293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4" name="Oval 114"/>
          <p:cNvSpPr>
            <a:spLocks noChangeArrowheads="1"/>
          </p:cNvSpPr>
          <p:nvPr/>
        </p:nvSpPr>
        <p:spPr bwMode="auto">
          <a:xfrm>
            <a:off x="5114631" y="40464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985339" y="875272"/>
            <a:ext cx="0" cy="27079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630115" y="79162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17086" y="819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26561" y="11622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332053" y="1495504"/>
            <a:ext cx="5636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7201865" y="79162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9" name="Oval 114"/>
          <p:cNvSpPr>
            <a:spLocks noChangeArrowheads="1"/>
          </p:cNvSpPr>
          <p:nvPr/>
        </p:nvSpPr>
        <p:spPr bwMode="auto">
          <a:xfrm>
            <a:off x="3571485" y="110560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886590" y="875272"/>
            <a:ext cx="0" cy="6233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332053" y="4979702"/>
            <a:ext cx="814644" cy="838200"/>
            <a:chOff x="3332053" y="4610100"/>
            <a:chExt cx="814644" cy="838200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5" r="90689" b="66224"/>
            <a:stretch/>
          </p:blipFill>
          <p:spPr>
            <a:xfrm>
              <a:off x="3468321" y="4757437"/>
              <a:ext cx="502350" cy="494322"/>
            </a:xfrm>
            <a:prstGeom prst="rect">
              <a:avLst/>
            </a:prstGeom>
          </p:spPr>
        </p:pic>
        <p:cxnSp>
          <p:nvCxnSpPr>
            <p:cNvPr id="83" name="직선 연결선 82"/>
            <p:cNvCxnSpPr/>
            <p:nvPr/>
          </p:nvCxnSpPr>
          <p:spPr>
            <a:xfrm>
              <a:off x="3332053" y="4769224"/>
              <a:ext cx="81464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3332053" y="5188324"/>
              <a:ext cx="81464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3468080" y="4610100"/>
              <a:ext cx="0" cy="8382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3877655" y="4610100"/>
              <a:ext cx="0" cy="8382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114"/>
            <p:cNvSpPr>
              <a:spLocks noChangeArrowheads="1"/>
            </p:cNvSpPr>
            <p:nvPr/>
          </p:nvSpPr>
          <p:spPr bwMode="auto">
            <a:xfrm>
              <a:off x="3520654" y="4843193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64375" y="4962867"/>
            <a:ext cx="3705679" cy="1484205"/>
            <a:chOff x="4764375" y="4593265"/>
            <a:chExt cx="3705679" cy="1484205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29" t="28054" b="63416"/>
            <a:stretch/>
          </p:blipFill>
          <p:spPr>
            <a:xfrm>
              <a:off x="4764375" y="4717510"/>
              <a:ext cx="3186997" cy="736991"/>
            </a:xfrm>
            <a:prstGeom prst="rect">
              <a:avLst/>
            </a:prstGeom>
          </p:spPr>
        </p:pic>
        <p:cxnSp>
          <p:nvCxnSpPr>
            <p:cNvPr id="98" name="직선 연결선 97"/>
            <p:cNvCxnSpPr/>
            <p:nvPr/>
          </p:nvCxnSpPr>
          <p:spPr>
            <a:xfrm>
              <a:off x="5075791" y="4752753"/>
              <a:ext cx="305811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326912" y="4912241"/>
              <a:ext cx="281762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5326912" y="5199320"/>
              <a:ext cx="281762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5326912" y="5348176"/>
              <a:ext cx="281762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081571" y="4593265"/>
              <a:ext cx="0" cy="124400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326120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102296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155459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825310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5044852" y="555300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128294" y="468113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851848" y="493631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8167567" y="5159603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310126" y="553174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76480" y="553174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2" name="Oval 114"/>
            <p:cNvSpPr>
              <a:spLocks noChangeArrowheads="1"/>
            </p:cNvSpPr>
            <p:nvPr/>
          </p:nvSpPr>
          <p:spPr bwMode="auto">
            <a:xfrm>
              <a:off x="5284752" y="492896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3" name="Oval 114"/>
            <p:cNvSpPr>
              <a:spLocks noChangeArrowheads="1"/>
            </p:cNvSpPr>
            <p:nvPr/>
          </p:nvSpPr>
          <p:spPr bwMode="auto">
            <a:xfrm>
              <a:off x="5477961" y="4941132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6" name="Oval 114"/>
            <p:cNvSpPr>
              <a:spLocks noChangeArrowheads="1"/>
            </p:cNvSpPr>
            <p:nvPr/>
          </p:nvSpPr>
          <p:spPr bwMode="auto">
            <a:xfrm>
              <a:off x="6188519" y="492896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999237" y="580047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4630115" y="222922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E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43" y="7676029"/>
            <a:ext cx="497848" cy="211585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>
          <a:xfrm>
            <a:off x="3332053" y="4324270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8968266" y="411609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8" name="Oval 114"/>
          <p:cNvSpPr>
            <a:spLocks noChangeArrowheads="1"/>
          </p:cNvSpPr>
          <p:nvPr/>
        </p:nvSpPr>
        <p:spPr bwMode="auto">
          <a:xfrm>
            <a:off x="6050803" y="41553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F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65669" r="19855" b="3997"/>
          <a:stretch/>
        </p:blipFill>
        <p:spPr>
          <a:xfrm>
            <a:off x="7674367" y="967481"/>
            <a:ext cx="1724518" cy="263106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1" t="27932" r="51876" b="41674"/>
          <a:stretch/>
        </p:blipFill>
        <p:spPr>
          <a:xfrm>
            <a:off x="8513356" y="4082490"/>
            <a:ext cx="808388" cy="26262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47" y="5468361"/>
            <a:ext cx="524127" cy="524127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8734900" y="5482422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9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_07</a:t>
            </a:r>
            <a:r>
              <a:rPr lang="ko-KR" altLang="en-US" sz="1000" dirty="0" smtClean="0">
                <a:latin typeface="+mn-ea"/>
              </a:rPr>
              <a:t>베스트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45355"/>
              </p:ext>
            </p:extLst>
          </p:nvPr>
        </p:nvGraphicFramePr>
        <p:xfrm>
          <a:off x="231790" y="7230780"/>
          <a:ext cx="9367747" cy="121868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list_btn_menu.png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list_btn_close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/ share / like / bag.png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List_btn_like_on.png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46220"/>
              </p:ext>
            </p:extLst>
          </p:nvPr>
        </p:nvGraphicFramePr>
        <p:xfrm>
          <a:off x="9931400" y="569135"/>
          <a:ext cx="2694672" cy="182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30/13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168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87909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22183" y="242655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886903"/>
            <a:ext cx="2246363" cy="128159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54936" y="323229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14116" y="30647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2" t="27310" b="41558"/>
          <a:stretch/>
        </p:blipFill>
        <p:spPr>
          <a:xfrm>
            <a:off x="4024883" y="928969"/>
            <a:ext cx="2942448" cy="2690038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4359349" y="1477925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59349" y="1594883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191976" y="140582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359349" y="1169581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829050" y="1020725"/>
            <a:ext cx="334792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7152703" y="118254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52703" y="94862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3817088" y="988827"/>
            <a:ext cx="335988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7191976" y="82103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9349" y="1594883"/>
            <a:ext cx="2412926" cy="28420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359349" y="1880633"/>
            <a:ext cx="2412926" cy="28420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>
            <a:off x="4359349" y="1879092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359349" y="2164842"/>
            <a:ext cx="283262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6838378" y="160585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38378" y="186302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4359349" y="2345817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152701" y="21202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3817088" y="3522477"/>
            <a:ext cx="335988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817088" y="3570102"/>
            <a:ext cx="335988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7191976" y="346898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636583" y="2093179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359349" y="2755392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152703" y="240595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9349" y="2345817"/>
            <a:ext cx="650801" cy="409575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121349" y="2345818"/>
            <a:ext cx="757808" cy="175216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121349" y="2521034"/>
            <a:ext cx="1346126" cy="23435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5133975" y="2526792"/>
            <a:ext cx="160972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590728" y="25297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590728" y="23011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1" name="Oval 114"/>
          <p:cNvSpPr>
            <a:spLocks noChangeArrowheads="1"/>
          </p:cNvSpPr>
          <p:nvPr/>
        </p:nvSpPr>
        <p:spPr bwMode="auto">
          <a:xfrm>
            <a:off x="4207887" y="16359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2" name="Oval 114"/>
          <p:cNvSpPr>
            <a:spLocks noChangeArrowheads="1"/>
          </p:cNvSpPr>
          <p:nvPr/>
        </p:nvSpPr>
        <p:spPr bwMode="auto">
          <a:xfrm>
            <a:off x="4207887" y="242655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" name="Oval 114"/>
          <p:cNvSpPr>
            <a:spLocks noChangeArrowheads="1"/>
          </p:cNvSpPr>
          <p:nvPr/>
        </p:nvSpPr>
        <p:spPr bwMode="auto">
          <a:xfrm>
            <a:off x="5142834" y="233130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4" name="Oval 114"/>
          <p:cNvSpPr>
            <a:spLocks noChangeArrowheads="1"/>
          </p:cNvSpPr>
          <p:nvPr/>
        </p:nvSpPr>
        <p:spPr bwMode="auto">
          <a:xfrm>
            <a:off x="5142834" y="256943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5000309" y="2333625"/>
            <a:ext cx="0" cy="7239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5114609" y="2333625"/>
            <a:ext cx="0" cy="7239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4895278" y="29869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32" r="51876" b="3774"/>
          <a:stretch/>
        </p:blipFill>
        <p:spPr>
          <a:xfrm>
            <a:off x="3025751" y="4094176"/>
            <a:ext cx="2596391" cy="2626242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1" t="27932" r="51876" b="41674"/>
          <a:stretch/>
        </p:blipFill>
        <p:spPr>
          <a:xfrm>
            <a:off x="6434184" y="4082490"/>
            <a:ext cx="808388" cy="2626242"/>
          </a:xfrm>
          <a:prstGeom prst="rect">
            <a:avLst/>
          </a:prstGeom>
        </p:spPr>
      </p:pic>
      <p:cxnSp>
        <p:nvCxnSpPr>
          <p:cNvPr id="161" name="직선 연결선 160"/>
          <p:cNvCxnSpPr/>
          <p:nvPr/>
        </p:nvCxnSpPr>
        <p:spPr>
          <a:xfrm>
            <a:off x="5043894" y="4114799"/>
            <a:ext cx="29836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043894" y="4710222"/>
            <a:ext cx="29836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560035" y="3997842"/>
            <a:ext cx="0" cy="28282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7178777" y="3997842"/>
            <a:ext cx="0" cy="28495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6657782" y="3997842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041633" y="3997842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5043894" y="4199859"/>
            <a:ext cx="29836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8021315" y="4011249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666614" y="4848446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8021315" y="465983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6666614" y="5475767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8021315" y="5287157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3" name="직선 연결선 172"/>
          <p:cNvCxnSpPr/>
          <p:nvPr/>
        </p:nvCxnSpPr>
        <p:spPr>
          <a:xfrm>
            <a:off x="6666614" y="5358809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6666614" y="6103088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8021315" y="591447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6666614" y="5986130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259028" y="431959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259028" y="49681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259028" y="562739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7259028" y="62440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>
            <a:off x="6666614" y="6602818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6716768" y="376670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089986" y="376670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050466" y="4206515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6666614" y="4206515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6666614" y="4844468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6666614" y="5482422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6666614" y="6109743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Oval 114"/>
          <p:cNvSpPr>
            <a:spLocks noChangeArrowheads="1"/>
          </p:cNvSpPr>
          <p:nvPr/>
        </p:nvSpPr>
        <p:spPr bwMode="auto">
          <a:xfrm>
            <a:off x="5057854" y="423143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9" name="Oval 114"/>
          <p:cNvSpPr>
            <a:spLocks noChangeArrowheads="1"/>
          </p:cNvSpPr>
          <p:nvPr/>
        </p:nvSpPr>
        <p:spPr bwMode="auto">
          <a:xfrm>
            <a:off x="6684636" y="423143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0" name="Oval 114"/>
          <p:cNvSpPr>
            <a:spLocks noChangeArrowheads="1"/>
          </p:cNvSpPr>
          <p:nvPr/>
        </p:nvSpPr>
        <p:spPr bwMode="auto">
          <a:xfrm>
            <a:off x="6684636" y="486939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1" name="Oval 114"/>
          <p:cNvSpPr>
            <a:spLocks noChangeArrowheads="1"/>
          </p:cNvSpPr>
          <p:nvPr/>
        </p:nvSpPr>
        <p:spPr bwMode="auto">
          <a:xfrm>
            <a:off x="6684636" y="550734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2" name="Oval 114"/>
          <p:cNvSpPr>
            <a:spLocks noChangeArrowheads="1"/>
          </p:cNvSpPr>
          <p:nvPr/>
        </p:nvSpPr>
        <p:spPr bwMode="auto">
          <a:xfrm>
            <a:off x="6684636" y="614529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6" name="Oval 114"/>
          <p:cNvSpPr>
            <a:spLocks noChangeArrowheads="1"/>
          </p:cNvSpPr>
          <p:nvPr/>
        </p:nvSpPr>
        <p:spPr bwMode="auto">
          <a:xfrm>
            <a:off x="8715454" y="547603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8" name="Oval 114"/>
          <p:cNvSpPr>
            <a:spLocks noChangeArrowheads="1"/>
          </p:cNvSpPr>
          <p:nvPr/>
        </p:nvSpPr>
        <p:spPr bwMode="auto">
          <a:xfrm>
            <a:off x="6158834" y="250593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26" y="7516529"/>
            <a:ext cx="288846" cy="28884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26" y="7834029"/>
            <a:ext cx="288846" cy="28884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26" y="7834029"/>
            <a:ext cx="288846" cy="28884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7834029"/>
            <a:ext cx="288846" cy="28884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26" y="7834029"/>
            <a:ext cx="288846" cy="288846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26" y="8176929"/>
            <a:ext cx="288846" cy="288846"/>
          </a:xfrm>
          <a:prstGeom prst="rect">
            <a:avLst/>
          </a:prstGeom>
        </p:spPr>
      </p:pic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03019"/>
              </p:ext>
            </p:extLst>
          </p:nvPr>
        </p:nvGraphicFramePr>
        <p:xfrm>
          <a:off x="9931400" y="2388703"/>
          <a:ext cx="2694672" cy="49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86392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 effect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Strikethrough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7836338" y="2348772"/>
            <a:ext cx="1125630" cy="23435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7836338" y="2589563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9162729" y="234804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7836338" y="2345817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7836338" y="2164842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78895" y="21117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1646" y="3011772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있을때</a:t>
            </a:r>
            <a:endParaRPr lang="ko-KR" altLang="en-US" sz="11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099617" y="3011772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없을때</a:t>
            </a:r>
            <a:endParaRPr lang="ko-KR" altLang="en-US" sz="1100" b="1" dirty="0"/>
          </a:p>
        </p:txBody>
      </p:sp>
      <p:sp>
        <p:nvSpPr>
          <p:cNvPr id="140" name="Oval 114"/>
          <p:cNvSpPr>
            <a:spLocks noChangeArrowheads="1"/>
          </p:cNvSpPr>
          <p:nvPr/>
        </p:nvSpPr>
        <p:spPr bwMode="auto">
          <a:xfrm>
            <a:off x="7761829" y="24071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1" name="Oval 114"/>
          <p:cNvSpPr>
            <a:spLocks noChangeArrowheads="1"/>
          </p:cNvSpPr>
          <p:nvPr/>
        </p:nvSpPr>
        <p:spPr bwMode="auto">
          <a:xfrm>
            <a:off x="8777829" y="23436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7778931" y="1178143"/>
            <a:ext cx="124177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7797767" y="1464107"/>
            <a:ext cx="124177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8897598" y="11808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9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_07</a:t>
            </a:r>
            <a:r>
              <a:rPr lang="ko-KR" altLang="en-US" sz="1000" dirty="0" smtClean="0">
                <a:latin typeface="+mn-ea"/>
              </a:rPr>
              <a:t>베스트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47463"/>
              </p:ext>
            </p:extLst>
          </p:nvPr>
        </p:nvGraphicFramePr>
        <p:xfrm>
          <a:off x="231790" y="7563246"/>
          <a:ext cx="9367747" cy="863101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dddddd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240x80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btn_link.png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482"/>
              </p:ext>
            </p:extLst>
          </p:nvPr>
        </p:nvGraphicFramePr>
        <p:xfrm>
          <a:off x="9931400" y="569135"/>
          <a:ext cx="2694672" cy="72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168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87909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22183" y="242655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886903"/>
            <a:ext cx="2246363" cy="128159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54936" y="323229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14116" y="30647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16" b="35890"/>
          <a:stretch/>
        </p:blipFill>
        <p:spPr>
          <a:xfrm>
            <a:off x="3469575" y="1058253"/>
            <a:ext cx="5395208" cy="664849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3321420" y="1693978"/>
            <a:ext cx="574815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093906" y="130090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3321420" y="1662080"/>
            <a:ext cx="574815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321420" y="1204880"/>
            <a:ext cx="574815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678865" y="1275091"/>
            <a:ext cx="1998921" cy="30281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644809" y="1275091"/>
            <a:ext cx="1052623" cy="30281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8864783" y="803275"/>
            <a:ext cx="0" cy="12700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469575" y="803275"/>
            <a:ext cx="0" cy="12700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3577636" y="1440288"/>
            <a:ext cx="5162327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682226" y="803275"/>
            <a:ext cx="0" cy="12700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423516" y="59916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612204" y="59916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8694662" y="803275"/>
            <a:ext cx="0" cy="79160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14"/>
          <p:cNvSpPr>
            <a:spLocks noChangeArrowheads="1"/>
          </p:cNvSpPr>
          <p:nvPr/>
        </p:nvSpPr>
        <p:spPr bwMode="auto">
          <a:xfrm>
            <a:off x="3644955" y="122528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735442" y="2119280"/>
            <a:ext cx="2779404" cy="1506087"/>
            <a:chOff x="3888560" y="2821364"/>
            <a:chExt cx="2779404" cy="150608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6" t="58122" r="73851" b="36537"/>
            <a:stretch/>
          </p:blipFill>
          <p:spPr>
            <a:xfrm>
              <a:off x="3888560" y="2926080"/>
              <a:ext cx="2041451" cy="1247887"/>
            </a:xfrm>
            <a:prstGeom prst="rect">
              <a:avLst/>
            </a:prstGeom>
          </p:spPr>
        </p:pic>
        <p:cxnSp>
          <p:nvCxnSpPr>
            <p:cNvPr id="108" name="직선 연결선 107"/>
            <p:cNvCxnSpPr/>
            <p:nvPr/>
          </p:nvCxnSpPr>
          <p:spPr>
            <a:xfrm>
              <a:off x="4554096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4766747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4819910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5053826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4752753" y="3310127"/>
              <a:ext cx="16374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4752753" y="3735430"/>
              <a:ext cx="16374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6326204" y="339552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664268" y="282136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4" name="Oval 114"/>
            <p:cNvSpPr>
              <a:spLocks noChangeArrowheads="1"/>
            </p:cNvSpPr>
            <p:nvPr/>
          </p:nvSpPr>
          <p:spPr bwMode="auto">
            <a:xfrm>
              <a:off x="4638935" y="3271095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15413" y="282136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834390" y="282136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25" name="Oval 114"/>
          <p:cNvSpPr>
            <a:spLocks noChangeArrowheads="1"/>
          </p:cNvSpPr>
          <p:nvPr/>
        </p:nvSpPr>
        <p:spPr bwMode="auto">
          <a:xfrm>
            <a:off x="7633931" y="129648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7652671" y="803275"/>
            <a:ext cx="0" cy="79160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8038046" y="83307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>
            <a:off x="7666074" y="1566387"/>
            <a:ext cx="140349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8888651" y="12477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7666074" y="1279308"/>
            <a:ext cx="140349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13" y="8192446"/>
            <a:ext cx="598507" cy="1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65669" r="19855" b="3997"/>
          <a:stretch/>
        </p:blipFill>
        <p:spPr>
          <a:xfrm>
            <a:off x="6831279" y="3284771"/>
            <a:ext cx="1724518" cy="2631061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65669" r="19855" b="3997"/>
          <a:stretch/>
        </p:blipFill>
        <p:spPr>
          <a:xfrm>
            <a:off x="8797000" y="3284771"/>
            <a:ext cx="1724518" cy="2631061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72603" r="19855" b="3997"/>
          <a:stretch/>
        </p:blipFill>
        <p:spPr>
          <a:xfrm>
            <a:off x="8810054" y="3462077"/>
            <a:ext cx="1724518" cy="2029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t="38282" r="52400" b="4099"/>
          <a:stretch/>
        </p:blipFill>
        <p:spPr>
          <a:xfrm>
            <a:off x="3536653" y="967562"/>
            <a:ext cx="2339163" cy="49786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24713" y="967562"/>
            <a:ext cx="2316591" cy="2360427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3380712" y="978194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380712" y="3327989"/>
            <a:ext cx="725680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380712" y="3487477"/>
            <a:ext cx="725680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380712" y="3774556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524713" y="824540"/>
            <a:ext cx="0" cy="526791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853243" y="824540"/>
            <a:ext cx="0" cy="526791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380712" y="3944677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380712" y="4210491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380712" y="4476305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380712" y="4667691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380712" y="5103626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380712" y="5220584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80712" y="5263115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931355" y="2140808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157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236443" y="35124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75715" y="37250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236443" y="394834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236443" y="42035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36443" y="473515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236443" y="44268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75716" y="501159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75716" y="512855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3380712" y="5762845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991894" y="53731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24713" y="3487477"/>
            <a:ext cx="153188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524713" y="3955309"/>
            <a:ext cx="2316591" cy="25518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524714" y="4221123"/>
            <a:ext cx="1670104" cy="26210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524714" y="4667691"/>
            <a:ext cx="708377" cy="442852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311523" y="4667691"/>
            <a:ext cx="708377" cy="20151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311523" y="4880341"/>
            <a:ext cx="1541720" cy="23020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524713" y="5411969"/>
            <a:ext cx="2328529" cy="22296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114"/>
          <p:cNvSpPr>
            <a:spLocks noChangeArrowheads="1"/>
          </p:cNvSpPr>
          <p:nvPr/>
        </p:nvSpPr>
        <p:spPr bwMode="auto">
          <a:xfrm>
            <a:off x="3560704" y="517234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7" name="Oval 114"/>
          <p:cNvSpPr>
            <a:spLocks noChangeArrowheads="1"/>
          </p:cNvSpPr>
          <p:nvPr/>
        </p:nvSpPr>
        <p:spPr bwMode="auto">
          <a:xfrm>
            <a:off x="3624204" y="113374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51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02</a:t>
            </a:r>
            <a:r>
              <a:rPr lang="ko-KR" altLang="en-US" sz="1000" dirty="0" smtClean="0">
                <a:latin typeface="+mn-ea"/>
              </a:rPr>
              <a:t>스토어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중카테고리</a:t>
            </a:r>
            <a:r>
              <a:rPr lang="en-US" altLang="ko-KR" sz="1000" dirty="0" smtClean="0">
                <a:latin typeface="+mn-ea"/>
              </a:rPr>
              <a:t>_01</a:t>
            </a:r>
            <a:r>
              <a:rPr lang="ko-KR" altLang="en-US" sz="1000" dirty="0" smtClean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_03</a:t>
            </a:r>
            <a:r>
              <a:rPr lang="ko-KR" altLang="en-US" sz="1000" dirty="0" smtClean="0">
                <a:latin typeface="+mn-ea"/>
              </a:rPr>
              <a:t>바둑판형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88382"/>
              </p:ext>
            </p:extLst>
          </p:nvPr>
        </p:nvGraphicFramePr>
        <p:xfrm>
          <a:off x="295585" y="7223221"/>
          <a:ext cx="9367747" cy="114424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628x4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628x628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06390"/>
              </p:ext>
            </p:extLst>
          </p:nvPr>
        </p:nvGraphicFramePr>
        <p:xfrm>
          <a:off x="9931400" y="569135"/>
          <a:ext cx="2694672" cy="205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30/13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regular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4316818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18878" y="3173089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2245571"/>
            <a:ext cx="2246363" cy="198519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/>
          <p:nvPr/>
        </p:nvCxnSpPr>
        <p:spPr>
          <a:xfrm>
            <a:off x="333670" y="2228125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484873" y="2228125"/>
            <a:ext cx="0" cy="242893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612463" y="2228125"/>
            <a:ext cx="0" cy="242893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386552" y="46616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527943" y="2232837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2663" y="507631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48130" y="2232837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471072" y="507631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4385" y="46616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21437" y="46616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157</a:t>
            </a:r>
          </a:p>
        </p:txBody>
      </p:sp>
      <p:sp>
        <p:nvSpPr>
          <p:cNvPr id="89" name="Oval 114"/>
          <p:cNvSpPr>
            <a:spLocks noChangeArrowheads="1"/>
          </p:cNvSpPr>
          <p:nvPr/>
        </p:nvSpPr>
        <p:spPr bwMode="auto">
          <a:xfrm>
            <a:off x="3542521" y="39435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0" name="Oval 114"/>
          <p:cNvSpPr>
            <a:spLocks noChangeArrowheads="1"/>
          </p:cNvSpPr>
          <p:nvPr/>
        </p:nvSpPr>
        <p:spPr bwMode="auto">
          <a:xfrm>
            <a:off x="3542521" y="47055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1" name="Oval 114"/>
          <p:cNvSpPr>
            <a:spLocks noChangeArrowheads="1"/>
          </p:cNvSpPr>
          <p:nvPr/>
        </p:nvSpPr>
        <p:spPr bwMode="auto">
          <a:xfrm>
            <a:off x="4291821" y="46674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" name="Oval 114"/>
          <p:cNvSpPr>
            <a:spLocks noChangeArrowheads="1"/>
          </p:cNvSpPr>
          <p:nvPr/>
        </p:nvSpPr>
        <p:spPr bwMode="auto">
          <a:xfrm>
            <a:off x="4304521" y="49214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" name="Oval 114"/>
          <p:cNvSpPr>
            <a:spLocks noChangeArrowheads="1"/>
          </p:cNvSpPr>
          <p:nvPr/>
        </p:nvSpPr>
        <p:spPr bwMode="auto">
          <a:xfrm>
            <a:off x="5382816" y="48590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" name="Oval 114"/>
          <p:cNvSpPr>
            <a:spLocks noChangeArrowheads="1"/>
          </p:cNvSpPr>
          <p:nvPr/>
        </p:nvSpPr>
        <p:spPr bwMode="auto">
          <a:xfrm>
            <a:off x="3566716" y="54305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53585" y="6484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157</a:t>
            </a: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80343"/>
              </p:ext>
            </p:extLst>
          </p:nvPr>
        </p:nvGraphicFramePr>
        <p:xfrm>
          <a:off x="9931400" y="2704193"/>
          <a:ext cx="2694672" cy="49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86392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 effect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Strikethrough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6" name="직선 연결선 105"/>
          <p:cNvCxnSpPr/>
          <p:nvPr/>
        </p:nvCxnSpPr>
        <p:spPr>
          <a:xfrm>
            <a:off x="354936" y="423076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17183" y="41370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4358333" y="4875757"/>
            <a:ext cx="160972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815086" y="48787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815086" y="46501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993250" y="4666062"/>
            <a:ext cx="1125630" cy="23435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>
            <a:off x="6993250" y="4906853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319641" y="46653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6993250" y="4663107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993250" y="4482132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8335807" y="442899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56529" y="6271777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없을때</a:t>
            </a:r>
            <a:endParaRPr lang="ko-KR" altLang="en-US" sz="1100" b="1" dirty="0"/>
          </a:p>
        </p:txBody>
      </p:sp>
      <p:sp>
        <p:nvSpPr>
          <p:cNvPr id="126" name="Oval 114"/>
          <p:cNvSpPr>
            <a:spLocks noChangeArrowheads="1"/>
          </p:cNvSpPr>
          <p:nvPr/>
        </p:nvSpPr>
        <p:spPr bwMode="auto">
          <a:xfrm>
            <a:off x="6918741" y="47244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7" name="Oval 114"/>
          <p:cNvSpPr>
            <a:spLocks noChangeArrowheads="1"/>
          </p:cNvSpPr>
          <p:nvPr/>
        </p:nvSpPr>
        <p:spPr bwMode="auto">
          <a:xfrm>
            <a:off x="7934741" y="46609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04862" y="6163287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있을때</a:t>
            </a:r>
            <a:endParaRPr lang="ko-KR" altLang="en-US" sz="11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0723289" y="325722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952959" y="3497074"/>
            <a:ext cx="1594667" cy="25518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9140757" y="6271777"/>
            <a:ext cx="922047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태그 </a:t>
            </a:r>
            <a:r>
              <a:rPr lang="ko-KR" altLang="en-US" sz="1100" b="1" dirty="0" err="1" smtClean="0"/>
              <a:t>없을때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313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11784</TotalTime>
  <Words>1881</Words>
  <Application>Microsoft Office PowerPoint</Application>
  <PresentationFormat>사용자 지정</PresentationFormat>
  <Paragraphs>1271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Gill Sans</vt:lpstr>
      <vt:lpstr>굴림</vt:lpstr>
      <vt:lpstr>돋움</vt:lpstr>
      <vt:lpstr>맑은 고딕</vt:lpstr>
      <vt:lpstr>Arial</vt:lpstr>
      <vt:lpstr>Calibri</vt:lpstr>
      <vt:lpstr>Calibri Light</vt:lpstr>
      <vt:lpstr>Tahoma</vt:lpstr>
      <vt:lpstr>Times New Roman</vt:lpstr>
      <vt:lpstr>Wingdings</vt:lpstr>
      <vt:lpstr>Wingdings 3</vt:lpstr>
      <vt:lpstr>Office 테마</vt:lpstr>
      <vt:lpstr>Image</vt:lpstr>
      <vt:lpstr>PowerPoint 프레젠테이션</vt:lpstr>
      <vt:lpstr>History</vt:lpstr>
      <vt:lpstr>Guideline instructions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Back Office</dc:title>
  <dc:creator>Frog</dc:creator>
  <cp:lastModifiedBy>이준해</cp:lastModifiedBy>
  <cp:revision>1429</cp:revision>
  <dcterms:created xsi:type="dcterms:W3CDTF">2014-11-14T04:52:40Z</dcterms:created>
  <dcterms:modified xsi:type="dcterms:W3CDTF">2016-11-08T07:35:47Z</dcterms:modified>
</cp:coreProperties>
</file>