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1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2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751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889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067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3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zx0KvaepM5s&amp;list=PLRx0vPvlEmdDySO3wDqMYGKMVH4Qa4QhR&amp;index=16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Fantastic</a:t>
            </a:r>
            <a:br>
              <a:rPr lang="en-US" altLang="ko-KR" dirty="0" smtClean="0"/>
            </a:br>
            <a:r>
              <a:rPr lang="en-US" altLang="ko-KR" dirty="0" smtClean="0"/>
              <a:t>move beat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045" y="5493376"/>
            <a:ext cx="8045373" cy="1228099"/>
          </a:xfrm>
        </p:spPr>
        <p:txBody>
          <a:bodyPr>
            <a:noAutofit/>
          </a:bodyPr>
          <a:lstStyle/>
          <a:p>
            <a:r>
              <a:rPr lang="en-US" altLang="ko-KR" sz="3600" u="sng" dirty="0" smtClean="0"/>
              <a:t>1</a:t>
            </a:r>
            <a:r>
              <a:rPr lang="ko-KR" altLang="en-US" sz="3600" u="sng" dirty="0" smtClean="0"/>
              <a:t>조</a:t>
            </a:r>
            <a:endParaRPr lang="en-US" altLang="ko-KR" sz="3600" u="sng" dirty="0" smtClean="0"/>
          </a:p>
          <a:p>
            <a:r>
              <a:rPr lang="ko-KR" altLang="en-US" sz="3600" u="sng" dirty="0" smtClean="0"/>
              <a:t>참여자 </a:t>
            </a:r>
            <a:r>
              <a:rPr lang="en-US" altLang="ko-KR" sz="3600" u="sng" dirty="0" smtClean="0"/>
              <a:t>: </a:t>
            </a:r>
            <a:r>
              <a:rPr lang="ko-KR" altLang="en-US" sz="3600" u="sng" dirty="0" smtClean="0"/>
              <a:t>강하영</a:t>
            </a:r>
            <a:endParaRPr lang="ko-KR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1649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9882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산출물 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클래스 간의 관계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42" y="1629039"/>
            <a:ext cx="3766659" cy="3954992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222567" y="1629040"/>
            <a:ext cx="4647037" cy="39250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노트타입을 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S, D, F, Space, J, K, L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</a:t>
            </a:r>
            <a:r>
              <a:rPr lang="en-US" altLang="ko-KR" sz="2300" dirty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정해놓고 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판정라인에 닿을 시  타이밍 맞게 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“</a:t>
            </a:r>
            <a:r>
              <a:rPr lang="en-US" altLang="ko-KR" sz="23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Perfect”,”miss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”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..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등 판정해주는 </a:t>
            </a:r>
            <a:r>
              <a:rPr lang="ko-KR" altLang="en-US" sz="23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메소드를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구현한 클래스이다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en-US" altLang="ko-KR" sz="23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Game.class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 </a:t>
            </a:r>
            <a:r>
              <a:rPr lang="en-US" altLang="ko-KR" sz="2300" dirty="0" err="1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ArrayList</a:t>
            </a:r>
            <a:r>
              <a:rPr lang="ko-KR" altLang="en-US" sz="2300" dirty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 </a:t>
            </a:r>
            <a:r>
              <a:rPr lang="en-US" altLang="ko-KR" sz="2300" dirty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Note</a:t>
            </a:r>
            <a:r>
              <a:rPr lang="ko-KR" altLang="en-US" sz="2300" dirty="0" err="1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자료형을</a:t>
            </a:r>
            <a:r>
              <a:rPr lang="ko-KR" altLang="en-US" sz="2300" dirty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사용해  </a:t>
            </a:r>
            <a:endParaRPr lang="ko-KR" altLang="en-US" sz="2300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떨어지는 노트를 담아두고 그것이 해당 </a:t>
            </a:r>
            <a:r>
              <a:rPr lang="ko-KR" altLang="en-US" sz="23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칸칸에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들어가면 문자 이미지가 나오게 하는데 사용한 클래스 입니다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2300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539251" y="4842932"/>
            <a:ext cx="1079782" cy="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9008535" y="1202268"/>
            <a:ext cx="3048000" cy="3115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정보를 담아서 꾸미기 위해 만든 클래스 입니다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예를 들면 제목부분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게임선택 창 표지 이미지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해당 곡을 실행했을 때 표지 이미지 등을 모아 놓은 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VO </a:t>
            </a:r>
            <a:r>
              <a:rPr lang="ko-KR" altLang="en-US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클래스 입니다</a:t>
            </a:r>
            <a:r>
              <a:rPr lang="en-US" altLang="ko-KR" sz="23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2300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472470" y="4085434"/>
            <a:ext cx="1981199" cy="123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" y="5733254"/>
            <a:ext cx="7249903" cy="5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>
                <a:solidFill>
                  <a:schemeClr val="accent1">
                    <a:lumMod val="75000"/>
                  </a:schemeClr>
                </a:solidFill>
              </a:rPr>
              <a:t>프로젝트 시연</a:t>
            </a:r>
            <a:endParaRPr lang="ko-KR" altLang="en-US" sz="8000" dirty="0"/>
          </a:p>
        </p:txBody>
      </p:sp>
      <p:sp>
        <p:nvSpPr>
          <p:cNvPr id="3" name="순서도: 처리 2"/>
          <p:cNvSpPr/>
          <p:nvPr/>
        </p:nvSpPr>
        <p:spPr>
          <a:xfrm>
            <a:off x="1439333" y="5842000"/>
            <a:ext cx="9719734" cy="778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https://github.com/gkdyddl33/java_workspace</a:t>
            </a:r>
            <a:endParaRPr lang="ko-KR" altLang="en-US" sz="3000" b="1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3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4244"/>
          </a:xfrm>
        </p:spPr>
        <p:txBody>
          <a:bodyPr/>
          <a:lstStyle/>
          <a:p>
            <a:r>
              <a:rPr lang="ko-KR" altLang="en-US" sz="4800" b="1" dirty="0" smtClean="0">
                <a:solidFill>
                  <a:schemeClr val="accent1">
                    <a:lumMod val="75000"/>
                  </a:schemeClr>
                </a:solidFill>
              </a:rPr>
              <a:t>프로젝트 후 </a:t>
            </a:r>
            <a:r>
              <a:rPr lang="ko-KR" altLang="en-US" sz="4800" b="1" dirty="0" err="1" smtClean="0">
                <a:solidFill>
                  <a:schemeClr val="accent1">
                    <a:lumMod val="75000"/>
                  </a:schemeClr>
                </a:solidFill>
              </a:rPr>
              <a:t>느낀점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1678" y="1322973"/>
            <a:ext cx="10178322" cy="5251997"/>
          </a:xfrm>
        </p:spPr>
        <p:txBody>
          <a:bodyPr vert="horz">
            <a:noAutofit/>
          </a:bodyPr>
          <a:lstStyle/>
          <a:p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이번에 프로젝트를 진행하면서 자기반성의 시간을 가져보았습니다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첫 프로젝트라 멋있는 작품을 내보고 싶었지만 모르는 부분도 많고 기획부분에서 어려움을 겪다 보니 하고자 했던 프로젝트를 하지 못해 아쉬움이 있습니다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하지만 첫 프로젝트인 만큼 </a:t>
            </a:r>
            <a:r>
              <a:rPr lang="ko-KR" altLang="en-US" b="1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재밌는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걸 해보자 하는 마음으로 시작했던 리듬박스 게임 을 구현해보니 자바 문법에 대해 알아가는 시간이 되었고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또 공부하는 법에 대해서도 알게 되었습니다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</a:p>
          <a:p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기능을 넣고 하나 하나 코드를 작성할 </a:t>
            </a:r>
            <a:r>
              <a:rPr lang="ko-KR" altLang="en-US" b="1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떄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패키지를 나눠 가면서 코드를 작성하니 훨씬 보기 편하였고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제가 어느 부분에서 막히고 오류가 난 부분을 바로 알 수가 있었고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오류를 해결하기 위해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문턱을 넘어야 하는 부분도 있고 해서 힘들었지만 끝까지 일단 포기하지 않고 끝까지 코드를 보고 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넣어 </a:t>
            </a:r>
            <a:r>
              <a:rPr lang="ko-KR" altLang="en-US" b="1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봣다가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빼 </a:t>
            </a:r>
            <a:r>
              <a:rPr lang="ko-KR" altLang="en-US" b="1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봣다가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하면서 프로젝트에 임해봤습니다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그러면서 하나하나 해결해 나갈 때마다 성취감을 느꼈고 더 성장해 다음에는 하고자 하는 프로그램을 꼭 성공해보겠다는 동기부여가 되는 시간이 되었던 것 같습니다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다음에는 더 멋진 프로젝트로 뵙겠습니다</a:t>
            </a:r>
            <a:r>
              <a:rPr lang="en-US" altLang="ko-KR" b="1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~</a:t>
            </a:r>
            <a:endParaRPr lang="ko-KR" altLang="en-US" b="1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25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221" y="263209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10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0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2" y="254000"/>
            <a:ext cx="3092117" cy="1196670"/>
          </a:xfrm>
        </p:spPr>
        <p:txBody>
          <a:bodyPr>
            <a:normAutofit/>
          </a:bodyPr>
          <a:lstStyle/>
          <a:p>
            <a:r>
              <a:rPr lang="ko-KR" altLang="en-US" sz="6500" dirty="0" smtClean="0"/>
              <a:t>주제</a:t>
            </a:r>
            <a:endParaRPr lang="ko-KR" altLang="en-US" sz="65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7371" y="1799393"/>
            <a:ext cx="3744686" cy="4164164"/>
          </a:xfrm>
        </p:spPr>
        <p:txBody>
          <a:bodyPr>
            <a:normAutofit/>
          </a:bodyPr>
          <a:lstStyle/>
          <a:p>
            <a:r>
              <a:rPr lang="ko-KR" altLang="en-US" sz="5500" b="1" u="sng" dirty="0" smtClean="0"/>
              <a:t>리듬박스 게임</a:t>
            </a:r>
            <a:endParaRPr lang="ko-KR" altLang="en-US" sz="5500" b="1" u="sng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00626" y="-483453"/>
            <a:ext cx="24782969" cy="85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9772824" descr="EMB000172fc5f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457200"/>
            <a:ext cx="6705600" cy="61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83558"/>
          </a:xfrm>
        </p:spPr>
        <p:txBody>
          <a:bodyPr/>
          <a:lstStyle/>
          <a:p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달성목표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343" y="1611086"/>
            <a:ext cx="10232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리듬박스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게임 중에 음에 맞춰서 노트가 내려오게 설계하는 것에 주안점을 두고 개발을 해보았고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리듬음에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정확히 맞지는 않더라도 키보드를 눌렀을 때 서로 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충돌을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하게 만드는 것에 중점을 두었고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사라지게 하는 것과 그에 맞게 맞았는지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안 맞았는지 체크하는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기능에 집중을 하면서 개발에 임했습니다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그러나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이번 프로젝트 주제를 정하기 전에 목표를 설정을 하기는 하였지만 내가 할 수 있는 한 계속 기능을 추가해 보고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모르는 부분은 도움을 받아서라도 분석을 보고 생각을 해보면서 하나하나 해결해 나가보자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라는 마음으로 임하다 보니 욕심이 생겨 완성을 해보자 라는 목표가 생겼습니다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3272"/>
          </a:xfrm>
        </p:spPr>
        <p:txBody>
          <a:bodyPr/>
          <a:lstStyle/>
          <a:p>
            <a:r>
              <a:rPr lang="ko-KR" altLang="en-US" sz="4800" b="1" smtClean="0">
                <a:solidFill>
                  <a:schemeClr val="accent1">
                    <a:lumMod val="75000"/>
                  </a:schemeClr>
                </a:solidFill>
              </a:rPr>
              <a:t>개발환경</a:t>
            </a:r>
            <a:endParaRPr lang="ko-KR" altLang="en-US" dirty="0"/>
          </a:p>
        </p:txBody>
      </p:sp>
      <p:pic>
        <p:nvPicPr>
          <p:cNvPr id="1026" name="Picture 2" descr="언어] Java (자바) - 개념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305558"/>
            <a:ext cx="3153682" cy="13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이클립스(Eclipse) 다운로드 및 설치 방법 - 도라가이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Eclipse 통합 개발 환경 소프트웨어 개발 Rational Application Developer 컴퓨터 소프트웨어,  Eclipse, 자, 텍스트, 심벌 마크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181697"/>
            <a:ext cx="3574596" cy="11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55770" y="3031272"/>
            <a:ext cx="4818743" cy="66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 언어 </a:t>
            </a:r>
            <a:r>
              <a:rPr lang="en-US" altLang="ko-KR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자바</a:t>
            </a:r>
            <a:r>
              <a:rPr lang="en-US" altLang="ko-KR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en-US" altLang="ko-KR" sz="3500" b="1" u="sng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ver</a:t>
            </a:r>
            <a:r>
              <a:rPr lang="en-US" altLang="ko-KR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8)</a:t>
            </a:r>
            <a:endParaRPr lang="ko-KR" altLang="en-US" sz="3500" b="1" u="sng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5770" y="4718725"/>
            <a:ext cx="4818742" cy="65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 </a:t>
            </a:r>
            <a:r>
              <a:rPr lang="ko-KR" altLang="en-US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툴</a:t>
            </a:r>
            <a:r>
              <a:rPr lang="en-US" altLang="ko-KR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(IDE)</a:t>
            </a:r>
            <a:r>
              <a:rPr lang="ko-KR" altLang="en-US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5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3500" b="1" u="sng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이클립스</a:t>
            </a:r>
            <a:endParaRPr lang="ko-KR" altLang="en-US" sz="3500" b="1" u="sng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5770" y="1581094"/>
            <a:ext cx="4368800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OS – Window 10</a:t>
            </a:r>
            <a:endParaRPr lang="ko-KR" altLang="en-US" sz="3000" b="1" u="sng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691868"/>
            <a:ext cx="3153682" cy="9048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55770" y="5972629"/>
            <a:ext cx="4368800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u="sng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Jlayer</a:t>
            </a:r>
            <a:r>
              <a:rPr lang="en-US" altLang="ko-KR" sz="3000" b="1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000" b="1" u="sng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1.0.1 library</a:t>
            </a:r>
            <a:endParaRPr lang="ko-KR" altLang="en-US" sz="3000" b="1" u="sng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77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9142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개발일정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rot="16200000">
            <a:off x="1588228" y="8418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19878184" descr="EMB000172fc5f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88228" y="3159724"/>
            <a:ext cx="2020888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 rot="16200000">
            <a:off x="1582606" y="34124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19735560" descr="EMB000172fc5f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42279" y="3161312"/>
            <a:ext cx="20193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7497224" y="8434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20427192" descr="EMB000172fc5f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3102" y="3161312"/>
            <a:ext cx="20193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1678" y="1456121"/>
            <a:ext cx="101783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기획 및 디자인설계 </a:t>
            </a:r>
            <a:r>
              <a:rPr lang="en-US" altLang="ko-KR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– 1~2</a:t>
            </a:r>
            <a:r>
              <a:rPr lang="ko-KR" altLang="en-US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일</a:t>
            </a:r>
            <a:r>
              <a:rPr lang="en-US" altLang="ko-KR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유투브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동영상 참고</a:t>
            </a:r>
            <a:endParaRPr lang="en-US" altLang="ko-KR" dirty="0" smtClean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  <a:hlinkClick r:id="rId5"/>
              </a:rPr>
              <a:t>https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  <a:hlinkClick r:id="rId5"/>
              </a:rPr>
              <a:t>://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  <a:hlinkClick r:id="rId5"/>
              </a:rPr>
              <a:t>www.youtube.com/watch?v=zx0KvaepM5s&amp;list=PLRx0vPvlEmdDySO3wDqMYGKMVH4Qa4QhR&amp;index=16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2.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디자인크기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저작권없는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음악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배경화면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VO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와 나눠야 할 클래스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참고할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블로그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등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..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을 조사하면서 구상을 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6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37164" y="458105"/>
            <a:ext cx="1017832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개발 및 오류해결 </a:t>
            </a:r>
            <a:r>
              <a:rPr lang="en-US" altLang="ko-KR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– 5</a:t>
            </a:r>
            <a:r>
              <a:rPr lang="ko-KR" altLang="en-US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일</a:t>
            </a:r>
            <a:r>
              <a:rPr lang="en-US" altLang="ko-KR" sz="2500" b="1" u="sng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</a:t>
            </a:r>
          </a:p>
          <a:p>
            <a:endParaRPr lang="en-US" altLang="ko-KR" b="1" u="sng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시작화면과 게임화면은 이미지로 넣고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메뉴 바를 게임화면에 부착하였습니다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해당 화면에 맞춰서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mp3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곡을 넣어 보았고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mp3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사용이 가능한 라이브러리를 등록하였습니다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시작하기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easy, hard,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좌우이동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뒤로가기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버튼에 이벤트를 주어서 화면전환을 구현해보았습니다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키보드 입력 이벤트 클래스를 따로 생성해 키보드를 눌렀을 때와 눌렀다 띄었을 때 이벤트를 구현했습니다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노트를 생성하여 메뉴 바에 부착한 후 시간 연산을 구해 그 시간에 맞춰 떨어지게 만들기 위해 노트들의 집합으로 담는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메소드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시간에 맞춰 노트를 계속 떨어지게 할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반복문을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사용하였습니다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   -&gt;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노트를 담을 배열을 생성해 값을 넣는 과정에서 시간 연산으로 타이밍을 맞추는 부분에서 오류가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	    	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발생하였습니다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조건문을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수정도 해보았고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코드를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조건문에서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빼보고 하는 시행착오를 겪으면서 오류를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	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결하였습니다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6.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노트가 떨어지면서 판정라인에 닿을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떄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즉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충돌할 때 키보드를 눌러 노트를 사라지게 하였고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노트가 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  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키보드를 누름 충돌이 일어나면 이미지가 보이게 구현해 보았습니다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 -&gt;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판정라인에 닿을 때와 충돌체크 하는 과정에서 어려움이 많았습니다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	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여러 도움을 받으면서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메소드를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만들며 구분을 하였고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각 </a:t>
            </a: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메소드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 마다 인수를 받아 넘겨주면서 작동하게 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	</a:t>
            </a: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하였습니다</a:t>
            </a:r>
            <a:r>
              <a:rPr lang="en-US" altLang="ko-KR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  <a:cs typeface="Arial Unicode MS" panose="020B06040202020202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1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1329"/>
          </a:xfrm>
        </p:spPr>
        <p:txBody>
          <a:bodyPr/>
          <a:lstStyle/>
          <a:p>
            <a:r>
              <a:rPr lang="ko-KR" altLang="en-US" sz="4800" b="1" dirty="0" smtClean="0">
                <a:solidFill>
                  <a:schemeClr val="accent1">
                    <a:lumMod val="75000"/>
                  </a:schemeClr>
                </a:solidFill>
              </a:rPr>
              <a:t>산출물 </a:t>
            </a:r>
            <a:r>
              <a:rPr lang="en-US" altLang="ko-KR" sz="4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4800" b="1" dirty="0" smtClean="0">
                <a:solidFill>
                  <a:schemeClr val="accent1">
                    <a:lumMod val="75000"/>
                  </a:schemeClr>
                </a:solidFill>
              </a:rPr>
              <a:t>클래스 간의 관계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145" y="1951717"/>
            <a:ext cx="3766659" cy="3954992"/>
          </a:xfrm>
          <a:prstGeom prst="rect">
            <a:avLst/>
          </a:prstGeom>
        </p:spPr>
      </p:pic>
      <p:sp>
        <p:nvSpPr>
          <p:cNvPr id="5" name="설명선 1(강조선) 4"/>
          <p:cNvSpPr/>
          <p:nvPr/>
        </p:nvSpPr>
        <p:spPr>
          <a:xfrm>
            <a:off x="8161866" y="3453002"/>
            <a:ext cx="3623733" cy="2981665"/>
          </a:xfrm>
          <a:prstGeom prst="accentCallout1">
            <a:avLst>
              <a:gd name="adj1" fmla="val 64696"/>
              <a:gd name="adj2" fmla="val -362"/>
              <a:gd name="adj3" fmla="val 32160"/>
              <a:gd name="adj4" fmla="val -4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u="sng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실행메인부로</a:t>
            </a:r>
            <a:endParaRPr lang="en-US" altLang="ko-KR" sz="3500" b="1" u="sng" dirty="0" smtClean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5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프레임 크기나 노트가 떨어지게 하기 위해 스피드를 상수선언을 해 고정을 시켜놓았고 실행을 시키는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메소드가</a:t>
            </a:r>
            <a:r>
              <a:rPr lang="ko-KR" altLang="en-US" sz="25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있는 클래스입니다</a:t>
            </a:r>
            <a:r>
              <a:rPr lang="en-US" altLang="ko-KR" sz="25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2500" b="1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8432800" y="1380066"/>
            <a:ext cx="3352799" cy="1608667"/>
          </a:xfrm>
          <a:prstGeom prst="borderCallout1">
            <a:avLst>
              <a:gd name="adj1" fmla="val 55474"/>
              <a:gd name="adj2" fmla="val -1189"/>
              <a:gd name="adj3" fmla="val 101038"/>
              <a:gd name="adj4" fmla="val -2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시작화면과 게임화면의 디자인이나 이벤트를 모두 모아놓은 </a:t>
            </a:r>
            <a:r>
              <a:rPr lang="en-US" altLang="ko-KR" sz="2500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&lt;</a:t>
            </a:r>
            <a:r>
              <a:rPr lang="ko-KR" altLang="en-US" sz="2500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핵심 클래스</a:t>
            </a:r>
            <a:r>
              <a:rPr lang="en-US" altLang="ko-KR" sz="2500" u="sng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</a:t>
            </a:r>
            <a:endParaRPr lang="ko-KR" altLang="en-US" sz="2500" u="sng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73968" y="1608667"/>
            <a:ext cx="3417499" cy="322477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KeyCode</a:t>
            </a:r>
            <a:r>
              <a:rPr lang="ko-KR" altLang="en-US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와 </a:t>
            </a:r>
            <a:r>
              <a:rPr lang="en-US" altLang="ko-KR" sz="25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KeyEvent</a:t>
            </a:r>
            <a:r>
              <a:rPr lang="en-US" altLang="ko-KR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같다면 이벤트가 발생하게 따로 클래스를 두어 설계를 하였습니다</a:t>
            </a:r>
            <a:r>
              <a:rPr lang="en-US" altLang="ko-KR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키보드를 눌렀을 때 반응과 떼었을 때 반응 </a:t>
            </a:r>
            <a:r>
              <a:rPr lang="en-US" altLang="ko-KR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가지로 </a:t>
            </a:r>
            <a:r>
              <a:rPr lang="ko-KR" altLang="en-US" sz="2500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메소드를</a:t>
            </a:r>
            <a:r>
              <a:rPr lang="ko-KR" altLang="en-US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나눴습니다</a:t>
            </a:r>
            <a:r>
              <a:rPr lang="en-US" altLang="ko-KR" sz="2500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14510" y="3244773"/>
            <a:ext cx="1443757" cy="54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682"/>
          </a:xfrm>
        </p:spPr>
        <p:txBody>
          <a:bodyPr/>
          <a:lstStyle/>
          <a:p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산출물 </a:t>
            </a: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클래스 간의 관계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10" y="2124074"/>
            <a:ext cx="3766659" cy="3954992"/>
          </a:xfrm>
          <a:prstGeom prst="rect">
            <a:avLst/>
          </a:prstGeom>
        </p:spPr>
      </p:pic>
      <p:sp>
        <p:nvSpPr>
          <p:cNvPr id="5" name="설명선 1 4"/>
          <p:cNvSpPr/>
          <p:nvPr/>
        </p:nvSpPr>
        <p:spPr>
          <a:xfrm>
            <a:off x="6688667" y="1405467"/>
            <a:ext cx="4961466" cy="5334000"/>
          </a:xfrm>
          <a:prstGeom prst="borderCallout1">
            <a:avLst>
              <a:gd name="adj1" fmla="val 24033"/>
              <a:gd name="adj2" fmla="val -1153"/>
              <a:gd name="adj3" fmla="val 42906"/>
              <a:gd name="adj4" fmla="val -4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Thread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상속받은 게임 클래스입니다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sz="2300" b="1" dirty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주로 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게임화면으로 넘어가는 순간 일어나는 모든 행위를 모아놓은 클래스로 노래 음과 노트가 떨어지는 타이밍을 맞추기 위해 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Thread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상속받아 코드를 구현하였습니다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300" b="1" dirty="0" smtClean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게임에 필요한 </a:t>
            </a:r>
            <a:r>
              <a:rPr lang="ko-KR" altLang="en-US" sz="23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곡제목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게임음악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난이도나 키보드를 눌렀을 때 </a:t>
            </a:r>
            <a:r>
              <a:rPr lang="ko-KR" altLang="en-US" sz="23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키패드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이벤트를 인수로 넘겨받아 이미지를 보여주는 </a:t>
            </a:r>
            <a:r>
              <a:rPr lang="ko-KR" altLang="en-US" sz="23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메소드와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제일 중요한 노트들이 떨어지게 만들어 주는 함수와 그걸 판정해 주는 </a:t>
            </a:r>
            <a:r>
              <a:rPr lang="ko-KR" altLang="en-US" sz="23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메소드가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들어있는 클래스입니다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3748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산출물 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클래스 간의 관계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843" y="1802340"/>
            <a:ext cx="3766659" cy="3954992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660399" y="1802340"/>
            <a:ext cx="3064934" cy="33453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비트 타이밍에 맞춰 움직임을 담을 수 있는 구역으로 시간과 노트 이름으로만 모아놓은 </a:t>
            </a:r>
            <a:r>
              <a:rPr lang="en-US" altLang="ko-KR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VO </a:t>
            </a:r>
            <a:r>
              <a:rPr lang="ko-KR" altLang="en-US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클래스입니다</a:t>
            </a:r>
            <a:r>
              <a:rPr lang="en-US" altLang="ko-KR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ko-KR" altLang="en-US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Game.class</a:t>
            </a:r>
            <a:r>
              <a:rPr lang="ko-KR" altLang="en-US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 배열을 생성해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Beat.class</a:t>
            </a:r>
            <a:r>
              <a:rPr lang="ko-KR" altLang="en-US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메모리에 올려서 담아서 사용했습니다</a:t>
            </a:r>
            <a:r>
              <a:rPr lang="en-US" altLang="ko-KR" sz="22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2200" b="1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725333" y="2336800"/>
            <a:ext cx="1320800" cy="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97332" y="2421467"/>
            <a:ext cx="3335868" cy="3335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뮤직 라이브러리로 쓸 변수를 선언하고 파일에 담아 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Stream</a:t>
            </a:r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읽을 수 있게 코드를 구현한 클래스 입니다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게임을 열었을 때 음악이 바로 흘러나오게 하기 위해 생성했습니다</a:t>
            </a:r>
            <a:r>
              <a:rPr lang="en-US" altLang="ko-KR" sz="2300" b="1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  <a:endParaRPr lang="ko-KR" altLang="en-US" sz="2300" b="1"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807200" y="4030133"/>
            <a:ext cx="1490133" cy="61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2775</TotalTime>
  <Words>687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KBIZ한마음고딕 B</vt:lpstr>
      <vt:lpstr>돋움체</vt:lpstr>
      <vt:lpstr>맑은 고딕</vt:lpstr>
      <vt:lpstr>휴먼매직체</vt:lpstr>
      <vt:lpstr>Arial</vt:lpstr>
      <vt:lpstr>Gill Sans MT</vt:lpstr>
      <vt:lpstr>Impact</vt:lpstr>
      <vt:lpstr>Badge</vt:lpstr>
      <vt:lpstr>Fantastic move beat</vt:lpstr>
      <vt:lpstr>주제</vt:lpstr>
      <vt:lpstr>달성목표</vt:lpstr>
      <vt:lpstr>개발환경</vt:lpstr>
      <vt:lpstr>개발일정</vt:lpstr>
      <vt:lpstr>PowerPoint 프레젠테이션</vt:lpstr>
      <vt:lpstr>산출물 : 클래스 간의 관계</vt:lpstr>
      <vt:lpstr>산출물 : 클래스 간의 관계</vt:lpstr>
      <vt:lpstr>산출물 : 클래스 간의 관계</vt:lpstr>
      <vt:lpstr>산출물 : 클래스 간의 관계</vt:lpstr>
      <vt:lpstr>프로젝트 시연</vt:lpstr>
      <vt:lpstr>프로젝트 후 느낀점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move beat</dc:title>
  <dc:creator>1</dc:creator>
  <cp:lastModifiedBy>1</cp:lastModifiedBy>
  <cp:revision>44</cp:revision>
  <dcterms:created xsi:type="dcterms:W3CDTF">2020-11-27T11:45:42Z</dcterms:created>
  <dcterms:modified xsi:type="dcterms:W3CDTF">2020-11-30T07:03:18Z</dcterms:modified>
</cp:coreProperties>
</file>