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90"/>
  </p:normalViewPr>
  <p:slideViewPr>
    <p:cSldViewPr snapToGrid="0" snapToObjects="1">
      <p:cViewPr varScale="1">
        <p:scale>
          <a:sx n="121" d="100"/>
          <a:sy n="12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B9D-5B2B-B244-8EC4-7BEA307C9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841DF-BE76-8741-AF65-E244B53DC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50FA-B323-5F4E-A61B-A4BCD2F4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FD163-41CB-4E41-A466-AB38921B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7F5-9410-D64D-8F02-3B867AC2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45B2-A4D3-BB45-9F26-60A811F2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16300-FD19-FF43-9574-D618100CF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24A18-0645-4247-8009-7F5158C3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86FD-F4D9-F44B-B6BD-564D2F9B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8DA7-A200-6944-9D6A-813E7A81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80DF1-84AF-1B4A-9FEB-588D66A51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38022-96FD-B246-9D80-483C2B21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EDDE-3184-404B-B5F0-702D055E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A913-DF2B-2B41-B78A-64FD7F3F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8FA4-FBED-6B4A-9863-371D7492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A0C9-6637-C04B-A5A6-1211206B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2C35-5CD6-6642-AF47-43A600BD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0BE4-FFA5-CF47-8E80-272C7C9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F28F-7357-004A-AD14-2EF9D74B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A0E9-7BAF-334B-ADCB-387BE7C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87CF-FE99-524B-BBA8-6B2B624F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DB528-BD3A-AC42-8BDC-17B6B382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9706-1D13-0F4C-A6C5-D563A263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90CF-9C04-FA4F-9401-73402D11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1658-DF36-4341-8918-632F6BF8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9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4341-4670-C349-8BE7-AA8791B9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9202-422B-A543-90AC-FCA6BFDA4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698FF-7242-5F46-946C-C43842617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A4776-18D4-664F-8027-6EFA6F4E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31854-BBDB-C446-976A-B1FED63A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C98B8-AE74-2348-B271-0F3193D1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E7C-3F7E-6448-85FB-D86DD51E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509A3-DC1A-674E-B2AA-0C2625AC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B4D3E-B9F6-1B4D-9C4B-4C9550DAF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62057-78FC-2A4C-9124-E1506A558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1A93B-6DDF-B941-B002-199DB627F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F2B07-0CED-7F40-B034-731DA1F7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57378-B0EB-754C-B293-C09356DD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A349A-71D5-8044-83A5-C5AD2331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2999-14BF-F44D-8104-A5C754D4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82898-285C-5744-94A7-A0753EA4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3BF83-E673-AA40-81A5-E08CC599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22808-C6A2-5449-B296-D8E4CB3C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1AA94-7A8C-6B45-BB95-C39987C5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86009-457C-6D49-9BD8-F3BBEEE8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87FD4-D6DF-D04F-878E-66583C1B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4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FBE2-D103-C941-B159-85717A27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7853-9E21-2147-A2F3-A10AF4B3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66E5-3B3E-2D4C-B6D3-B574D7278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3CB9B-F4A1-994B-BBEA-9CA48CA8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CE02-6734-924C-BA17-1CF6077F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6B8E4-64BC-114F-B951-E004C089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0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947-8FEF-C34E-BBB0-4AE1F5F4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83309-3A3E-8743-AA3C-23A6E88B6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8B052-36C0-9D4E-805B-598CE6681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D6EAF-C891-0547-9667-58AF5DA7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DDBD7-46E0-DF4D-A163-7AF3E7B4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E3E8-C154-9A42-A66F-0D5C6147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F89F7-C12A-3A47-B3A6-D01A085A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8E71-F79E-E647-A7C1-C128A27F7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AA33-3A6F-364E-9397-7F5BD9E7A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82BF-8B87-084F-A14B-EB55AE84D65A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85C2-2F71-5E45-8127-AB5EA1D5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02A0-0289-0144-A39F-9FDBFB7C0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AF7D-DCEE-2446-9B4A-55D977103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(null)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CE79E-4876-804F-87DF-6A629F7DF564}"/>
              </a:ext>
            </a:extLst>
          </p:cNvPr>
          <p:cNvGrpSpPr/>
          <p:nvPr/>
        </p:nvGrpSpPr>
        <p:grpSpPr>
          <a:xfrm>
            <a:off x="-220401" y="226968"/>
            <a:ext cx="12412401" cy="6553324"/>
            <a:chOff x="-220401" y="226968"/>
            <a:chExt cx="12412401" cy="655332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665377-A2F0-EC4C-9EB1-69AB1E105085}"/>
                </a:ext>
              </a:extLst>
            </p:cNvPr>
            <p:cNvGrpSpPr/>
            <p:nvPr/>
          </p:nvGrpSpPr>
          <p:grpSpPr>
            <a:xfrm>
              <a:off x="-220401" y="226968"/>
              <a:ext cx="12412401" cy="6553324"/>
              <a:chOff x="-272629" y="478381"/>
              <a:chExt cx="12412401" cy="655332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338007-F4E3-5649-85F2-A5FBFBD1BF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6159"/>
              <a:stretch/>
            </p:blipFill>
            <p:spPr>
              <a:xfrm>
                <a:off x="5710050" y="4036864"/>
                <a:ext cx="6429722" cy="299484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623CB2E-221D-CE40-AC26-BC50E9818B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1087" b="50652"/>
              <a:stretch/>
            </p:blipFill>
            <p:spPr>
              <a:xfrm>
                <a:off x="81039" y="1274014"/>
                <a:ext cx="5486400" cy="1749287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FCB0B63-5D3E-3B47-B46F-A63DC8DB2F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335"/>
              <a:stretch/>
            </p:blipFill>
            <p:spPr>
              <a:xfrm>
                <a:off x="5567439" y="674111"/>
                <a:ext cx="5237920" cy="384885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E8CB2FB-90B3-524D-8847-317601103C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8546"/>
              <a:stretch/>
            </p:blipFill>
            <p:spPr>
              <a:xfrm>
                <a:off x="81039" y="4358046"/>
                <a:ext cx="5486400" cy="235247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783903-BE74-E346-A196-D1A653A98646}"/>
                  </a:ext>
                </a:extLst>
              </p:cNvPr>
              <p:cNvSpPr txBox="1"/>
              <p:nvPr/>
            </p:nvSpPr>
            <p:spPr>
              <a:xfrm>
                <a:off x="-272629" y="566128"/>
                <a:ext cx="4812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5792F8-5F92-9541-B21A-07081EF662AD}"/>
                  </a:ext>
                </a:extLst>
              </p:cNvPr>
              <p:cNvSpPr txBox="1"/>
              <p:nvPr/>
            </p:nvSpPr>
            <p:spPr>
              <a:xfrm>
                <a:off x="-272629" y="3918397"/>
                <a:ext cx="4635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B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E8D2BC-7901-F049-B455-E9AC7BDFA485}"/>
                  </a:ext>
                </a:extLst>
              </p:cNvPr>
              <p:cNvSpPr txBox="1"/>
              <p:nvPr/>
            </p:nvSpPr>
            <p:spPr>
              <a:xfrm>
                <a:off x="5567439" y="478381"/>
                <a:ext cx="4587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C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8D38F5-EE27-4045-A62C-6928BFEEF18F}"/>
                  </a:ext>
                </a:extLst>
              </p:cNvPr>
              <p:cNvSpPr txBox="1"/>
              <p:nvPr/>
            </p:nvSpPr>
            <p:spPr>
              <a:xfrm>
                <a:off x="5459821" y="3733192"/>
                <a:ext cx="5004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D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6BF0E69-5944-314B-8566-E689BCDFF2AA}"/>
                  </a:ext>
                </a:extLst>
              </p:cNvPr>
              <p:cNvSpPr/>
              <p:nvPr/>
            </p:nvSpPr>
            <p:spPr>
              <a:xfrm>
                <a:off x="10198302" y="4166885"/>
                <a:ext cx="1122745" cy="202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ROP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F8D249-FE65-CD41-B834-2E1292A9E155}"/>
                  </a:ext>
                </a:extLst>
              </p:cNvPr>
              <p:cNvSpPr txBox="1"/>
              <p:nvPr/>
            </p:nvSpPr>
            <p:spPr>
              <a:xfrm>
                <a:off x="2535058" y="937669"/>
                <a:ext cx="578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ROP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37C42F-2751-6048-A461-C278CAACE05A}"/>
                  </a:ext>
                </a:extLst>
              </p:cNvPr>
              <p:cNvSpPr txBox="1"/>
              <p:nvPr/>
            </p:nvSpPr>
            <p:spPr>
              <a:xfrm>
                <a:off x="2131004" y="3886191"/>
                <a:ext cx="1386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Allele effects</a:t>
                </a: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A98CA0D-19E1-6045-89D1-B00DC9003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4576" t="43206" b="24140"/>
            <a:stretch/>
          </p:blipFill>
          <p:spPr>
            <a:xfrm>
              <a:off x="10494609" y="1253387"/>
              <a:ext cx="1452226" cy="1756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71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AF1515C-C7FB-0A41-A9AC-A03D7FA85E95}"/>
              </a:ext>
            </a:extLst>
          </p:cNvPr>
          <p:cNvGrpSpPr/>
          <p:nvPr/>
        </p:nvGrpSpPr>
        <p:grpSpPr>
          <a:xfrm>
            <a:off x="-318249" y="1330263"/>
            <a:ext cx="14027427" cy="4572000"/>
            <a:chOff x="-318249" y="1330263"/>
            <a:chExt cx="14027427" cy="4572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028A93-8325-B647-AF06-755A561497AF}"/>
                </a:ext>
              </a:extLst>
            </p:cNvPr>
            <p:cNvGrpSpPr/>
            <p:nvPr/>
          </p:nvGrpSpPr>
          <p:grpSpPr>
            <a:xfrm>
              <a:off x="-318249" y="1916670"/>
              <a:ext cx="5184913" cy="3311316"/>
              <a:chOff x="2766391" y="1908313"/>
              <a:chExt cx="5184913" cy="331131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AC0782F-7DE8-2D47-8AA9-EE3EAEF175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43259"/>
              <a:stretch/>
            </p:blipFill>
            <p:spPr>
              <a:xfrm>
                <a:off x="2766391" y="1908313"/>
                <a:ext cx="5184913" cy="2941984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ADDA5A-AB45-B64A-8073-FBC6C98FC9FB}"/>
                  </a:ext>
                </a:extLst>
              </p:cNvPr>
              <p:cNvSpPr/>
              <p:nvPr/>
            </p:nvSpPr>
            <p:spPr>
              <a:xfrm>
                <a:off x="7156174" y="2047461"/>
                <a:ext cx="556591" cy="2782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4F4757-4E93-5249-AFF5-922BB2C0923C}"/>
                  </a:ext>
                </a:extLst>
              </p:cNvPr>
              <p:cNvSpPr/>
              <p:nvPr/>
            </p:nvSpPr>
            <p:spPr>
              <a:xfrm>
                <a:off x="7156173" y="3468758"/>
                <a:ext cx="556591" cy="2782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7CE890-9EEE-A849-A64B-1C35E01A2B1F}"/>
                  </a:ext>
                </a:extLst>
              </p:cNvPr>
              <p:cNvSpPr txBox="1"/>
              <p:nvPr/>
            </p:nvSpPr>
            <p:spPr>
              <a:xfrm>
                <a:off x="5562204" y="2345636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6B1916-CB3C-7146-AE88-7A2D95506C7B}"/>
                  </a:ext>
                </a:extLst>
              </p:cNvPr>
              <p:cNvSpPr/>
              <p:nvPr/>
            </p:nvSpPr>
            <p:spPr>
              <a:xfrm>
                <a:off x="7308574" y="2199861"/>
                <a:ext cx="556591" cy="2782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5110F0-724C-4747-A720-34C87D9E62E6}"/>
                  </a:ext>
                </a:extLst>
              </p:cNvPr>
              <p:cNvSpPr txBox="1"/>
              <p:nvPr/>
            </p:nvSpPr>
            <p:spPr>
              <a:xfrm>
                <a:off x="5358847" y="3732938"/>
                <a:ext cx="83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 rats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1FC81-F755-BA49-A80F-39ADB2732C62}"/>
                  </a:ext>
                </a:extLst>
              </p:cNvPr>
              <p:cNvSpPr txBox="1"/>
              <p:nvPr/>
            </p:nvSpPr>
            <p:spPr>
              <a:xfrm>
                <a:off x="3379305" y="48502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D9441C-C374-154A-AAE2-413C6FD90A66}"/>
                  </a:ext>
                </a:extLst>
              </p:cNvPr>
              <p:cNvSpPr txBox="1"/>
              <p:nvPr/>
            </p:nvSpPr>
            <p:spPr>
              <a:xfrm>
                <a:off x="7507357" y="48479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1D79DF-7374-2A47-8FEA-80C9E840FC5F}"/>
                  </a:ext>
                </a:extLst>
              </p:cNvPr>
              <p:cNvSpPr txBox="1"/>
              <p:nvPr/>
            </p:nvSpPr>
            <p:spPr>
              <a:xfrm>
                <a:off x="3785432" y="4663254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1/8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564714-E306-D44F-ACE7-855533B68C6F}"/>
                </a:ext>
              </a:extLst>
            </p:cNvPr>
            <p:cNvSpPr txBox="1"/>
            <p:nvPr/>
          </p:nvSpPr>
          <p:spPr>
            <a:xfrm>
              <a:off x="-222367" y="148708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22CD5D-BECC-484C-AD5A-350D718CA48E}"/>
                </a:ext>
              </a:extLst>
            </p:cNvPr>
            <p:cNvSpPr txBox="1"/>
            <p:nvPr/>
          </p:nvSpPr>
          <p:spPr>
            <a:xfrm>
              <a:off x="5313725" y="1487080"/>
              <a:ext cx="463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B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BD063F-B637-DE42-BF43-0631AA24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9578" y="1330263"/>
              <a:ext cx="82296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30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303A30-0BE4-9C49-AF18-3B1E97A6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55" y="0"/>
            <a:ext cx="8028831" cy="573487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D1F437E-3196-9340-9936-135035BE54E6}"/>
              </a:ext>
            </a:extLst>
          </p:cNvPr>
          <p:cNvGrpSpPr/>
          <p:nvPr/>
        </p:nvGrpSpPr>
        <p:grpSpPr>
          <a:xfrm>
            <a:off x="477079" y="791341"/>
            <a:ext cx="4346476" cy="4083182"/>
            <a:chOff x="477079" y="791341"/>
            <a:chExt cx="4346476" cy="40831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129F51-3C5F-6249-AFB0-7C2FD72B9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170" r="13202"/>
            <a:stretch/>
          </p:blipFill>
          <p:spPr>
            <a:xfrm>
              <a:off x="477079" y="1311965"/>
              <a:ext cx="4346476" cy="356255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379071-B744-0448-8162-7D2E61E92C4C}"/>
                </a:ext>
              </a:extLst>
            </p:cNvPr>
            <p:cNvSpPr txBox="1"/>
            <p:nvPr/>
          </p:nvSpPr>
          <p:spPr>
            <a:xfrm>
              <a:off x="477079" y="791341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A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429882-ED7E-614E-B368-1546FE72E1D6}"/>
              </a:ext>
            </a:extLst>
          </p:cNvPr>
          <p:cNvSpPr txBox="1"/>
          <p:nvPr/>
        </p:nvSpPr>
        <p:spPr>
          <a:xfrm>
            <a:off x="4582944" y="791341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6955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E2D04-9E1A-8047-8EEB-D57401A5D423}"/>
              </a:ext>
            </a:extLst>
          </p:cNvPr>
          <p:cNvGrpSpPr/>
          <p:nvPr/>
        </p:nvGrpSpPr>
        <p:grpSpPr>
          <a:xfrm>
            <a:off x="1442179" y="453766"/>
            <a:ext cx="7816869" cy="5500896"/>
            <a:chOff x="1442179" y="453766"/>
            <a:chExt cx="7816869" cy="55008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7704A3-FC8D-7241-9AD2-4496C45F375A}"/>
                </a:ext>
              </a:extLst>
            </p:cNvPr>
            <p:cNvSpPr txBox="1"/>
            <p:nvPr/>
          </p:nvSpPr>
          <p:spPr>
            <a:xfrm>
              <a:off x="1442179" y="1069637"/>
              <a:ext cx="463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9F9421-8A3D-8346-93D4-B3559F2D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7793" y="453766"/>
              <a:ext cx="7701255" cy="550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313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7CBF628-2C46-6941-A924-8B208107153A}"/>
              </a:ext>
            </a:extLst>
          </p:cNvPr>
          <p:cNvGrpSpPr/>
          <p:nvPr/>
        </p:nvGrpSpPr>
        <p:grpSpPr>
          <a:xfrm>
            <a:off x="2895600" y="228600"/>
            <a:ext cx="6400800" cy="6400800"/>
            <a:chOff x="2895600" y="228600"/>
            <a:chExt cx="6400800" cy="6400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6FA77D-4117-4947-9513-9324ED04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228600"/>
              <a:ext cx="6400800" cy="6400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E5FB81-1340-084D-9167-0F169E1C6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631" t="12808" r="5994" b="63464"/>
            <a:stretch/>
          </p:blipFill>
          <p:spPr>
            <a:xfrm>
              <a:off x="3710150" y="2086301"/>
              <a:ext cx="1240221" cy="151874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1599E3-A2A4-3345-9A2C-F54B203DC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631" t="36289" r="5994" b="56650"/>
            <a:stretch/>
          </p:blipFill>
          <p:spPr>
            <a:xfrm>
              <a:off x="3710149" y="1124607"/>
              <a:ext cx="1240221" cy="451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23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4AB8AE0-721F-8740-9A58-BC714A937E0C}"/>
              </a:ext>
            </a:extLst>
          </p:cNvPr>
          <p:cNvGrpSpPr/>
          <p:nvPr/>
        </p:nvGrpSpPr>
        <p:grpSpPr>
          <a:xfrm>
            <a:off x="2296512" y="1102473"/>
            <a:ext cx="6342992" cy="4557786"/>
            <a:chOff x="2107325" y="629507"/>
            <a:chExt cx="6342992" cy="45577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71EC924-C25F-1C4B-B0A2-F9257DD4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7682" y="629507"/>
              <a:ext cx="6232635" cy="455778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B90D4A-B19C-3541-B22D-1D516ED24EEB}"/>
                </a:ext>
              </a:extLst>
            </p:cNvPr>
            <p:cNvSpPr/>
            <p:nvPr/>
          </p:nvSpPr>
          <p:spPr>
            <a:xfrm>
              <a:off x="2249214" y="956441"/>
              <a:ext cx="399393" cy="367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092DF1-D3FC-504C-A79F-72D350ECB3EB}"/>
                </a:ext>
              </a:extLst>
            </p:cNvPr>
            <p:cNvSpPr/>
            <p:nvPr/>
          </p:nvSpPr>
          <p:spPr>
            <a:xfrm>
              <a:off x="2527738" y="1651237"/>
              <a:ext cx="399393" cy="367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50D56D-6888-4E40-86E9-1DF10CC4556B}"/>
                </a:ext>
              </a:extLst>
            </p:cNvPr>
            <p:cNvSpPr/>
            <p:nvPr/>
          </p:nvSpPr>
          <p:spPr>
            <a:xfrm>
              <a:off x="2107325" y="4515306"/>
              <a:ext cx="399393" cy="367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88BA50-422C-9A45-8FFC-137AFC641ECE}"/>
                </a:ext>
              </a:extLst>
            </p:cNvPr>
            <p:cNvSpPr/>
            <p:nvPr/>
          </p:nvSpPr>
          <p:spPr>
            <a:xfrm>
              <a:off x="5079124" y="4511162"/>
              <a:ext cx="399393" cy="367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94E823-12BE-CE47-B8F4-F72614D28B64}"/>
                </a:ext>
              </a:extLst>
            </p:cNvPr>
            <p:cNvSpPr/>
            <p:nvPr/>
          </p:nvSpPr>
          <p:spPr>
            <a:xfrm>
              <a:off x="6705599" y="2288224"/>
              <a:ext cx="262759" cy="318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9540DA-1328-B74D-9FA6-D7560A42C3CC}"/>
                </a:ext>
              </a:extLst>
            </p:cNvPr>
            <p:cNvSpPr/>
            <p:nvPr/>
          </p:nvSpPr>
          <p:spPr>
            <a:xfrm>
              <a:off x="7194330" y="1651237"/>
              <a:ext cx="289036" cy="27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87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63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19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2018-03-02T17:36:28Z</dcterms:created>
  <dcterms:modified xsi:type="dcterms:W3CDTF">2018-03-22T20:07:46Z</dcterms:modified>
</cp:coreProperties>
</file>