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0" r:id="rId3"/>
    <p:sldId id="271" r:id="rId4"/>
    <p:sldId id="273" r:id="rId5"/>
    <p:sldId id="275" r:id="rId6"/>
    <p:sldId id="278" r:id="rId7"/>
    <p:sldId id="276" r:id="rId8"/>
    <p:sldId id="279" r:id="rId9"/>
    <p:sldId id="277" r:id="rId10"/>
    <p:sldId id="269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1E25C8-1A59-4D79-BE92-EFDCB9497BEB}">
  <a:tblStyle styleId="{001E25C8-1A59-4D79-BE92-EFDCB9497B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428750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13629B"/>
                </a:solidFill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Санкт-Петербургское государственное бюджетное профессиональное образовательное учреждение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50825" y="1916113"/>
            <a:ext cx="871537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3629B"/>
              </a:buClr>
              <a:buSzPts val="1800"/>
              <a:buNone/>
            </a:pPr>
            <a:r>
              <a:rPr lang="ru-RU" sz="1800" b="1" dirty="0">
                <a:solidFill>
                  <a:srgbClr val="13629B"/>
                </a:solidFill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ПОЛИТЕХНИЧЕСКИЙ КОЛЛЕДЖ ГОРОДСКОГО ХОЗЯЙСТВА</a:t>
            </a:r>
            <a:endParaRPr dirty="0"/>
          </a:p>
        </p:txBody>
      </p:sp>
      <p:pic>
        <p:nvPicPr>
          <p:cNvPr id="90" name="Google Shape;90;p13" descr="Эмблема колледжа цветная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6938" y="285750"/>
            <a:ext cx="227012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677863" y="3500438"/>
            <a:ext cx="7788275" cy="7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rgbClr val="13629B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Тема</a:t>
            </a:r>
            <a:r>
              <a:rPr lang="ru-RU" sz="1800" b="1" i="0" u="none" strike="noStrike" cap="none" dirty="0">
                <a:solidFill>
                  <a:srgbClr val="13629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ru-RU" sz="18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База данных «Аэропорт»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276600" y="4868863"/>
            <a:ext cx="5154613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13629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Студент</a:t>
            </a:r>
            <a:r>
              <a:rPr lang="en-US" sz="1800" b="1" i="0" u="none" strike="noStrike" cap="none" dirty="0">
                <a:solidFill>
                  <a:srgbClr val="13629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  <a:r>
              <a:rPr lang="ru-RU" sz="1800" b="1" i="0" u="none" strike="noStrike" cap="none" dirty="0">
                <a:solidFill>
                  <a:srgbClr val="13629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800" dirty="0">
                <a:solidFill>
                  <a:srgbClr val="1362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Кошкин Г.С.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800" i="0" u="none" strike="noStrike" cap="none" dirty="0">
                <a:solidFill>
                  <a:srgbClr val="13629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Группа </a:t>
            </a:r>
            <a:r>
              <a:rPr lang="ru-RU" sz="1800" dirty="0">
                <a:solidFill>
                  <a:srgbClr val="1362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ИП-18-3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Руководитель: </a:t>
            </a:r>
            <a:r>
              <a:rPr lang="ru-RU" sz="1800" dirty="0" err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Силахина</a:t>
            </a:r>
            <a:r>
              <a:rPr lang="ru-RU" sz="18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Т.В.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Левит Л.В.</a:t>
            </a:r>
            <a:endParaRPr sz="1800" i="0" u="none" strike="noStrike" cap="none" dirty="0">
              <a:solidFill>
                <a:srgbClr val="13629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13629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13629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2E08FC6C-6F64-4A68-93EE-CD6496766522}"/>
              </a:ext>
            </a:extLst>
          </p:cNvPr>
          <p:cNvSpPr txBox="1"/>
          <p:nvPr/>
        </p:nvSpPr>
        <p:spPr>
          <a:xfrm>
            <a:off x="463550" y="2714625"/>
            <a:ext cx="82169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 dirty="0">
                <a:solidFill>
                  <a:srgbClr val="13629B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Курсовой проект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09.02.03 «Программирование в компьютерных системах»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1177924" y="2767012"/>
            <a:ext cx="678815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>
                <a:solidFill>
                  <a:srgbClr val="13629B"/>
                </a:solidFill>
                <a:latin typeface="Verdana"/>
                <a:ea typeface="Verdana"/>
                <a:cs typeface="Verdana"/>
                <a:sym typeface="Verdana"/>
              </a:rPr>
              <a:t>СПАСИБО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>
                <a:solidFill>
                  <a:srgbClr val="13629B"/>
                </a:solidFill>
                <a:latin typeface="Verdana"/>
                <a:ea typeface="Verdana"/>
                <a:cs typeface="Verdana"/>
                <a:sym typeface="Verdana"/>
              </a:rPr>
              <a:t>ЗА ВНИМАНИЕ</a:t>
            </a:r>
            <a:endParaRPr dirty="0"/>
          </a:p>
        </p:txBody>
      </p: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97A15DE1-F880-4A58-8ED7-ED45219DEF5B}"/>
              </a:ext>
            </a:extLst>
          </p:cNvPr>
          <p:cNvSpPr txBox="1">
            <a:spLocks/>
          </p:cNvSpPr>
          <p:nvPr/>
        </p:nvSpPr>
        <p:spPr>
          <a:xfrm>
            <a:off x="685799" y="354959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>
                <a:solidFill>
                  <a:srgbClr val="13629B"/>
                </a:solidFill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СПб ГБПОУ «Политехнический колледж городского хозяйства»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FF0F2963-8019-4C1B-BF32-20CE99C3EA71}"/>
              </a:ext>
            </a:extLst>
          </p:cNvPr>
          <p:cNvSpPr txBox="1"/>
          <p:nvPr/>
        </p:nvSpPr>
        <p:spPr>
          <a:xfrm>
            <a:off x="463550" y="453745"/>
            <a:ext cx="82169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13629B"/>
                </a:solidFill>
                <a:latin typeface="Verdana"/>
                <a:ea typeface="Verdana"/>
                <a:sym typeface="Verdana"/>
              </a:rPr>
              <a:t>Цель проекта</a:t>
            </a:r>
            <a:endParaRPr sz="1800" dirty="0"/>
          </a:p>
        </p:txBody>
      </p:sp>
      <p:sp>
        <p:nvSpPr>
          <p:cNvPr id="5" name="Google Shape;92;p13">
            <a:extLst>
              <a:ext uri="{FF2B5EF4-FFF2-40B4-BE49-F238E27FC236}">
                <a16:creationId xmlns:a16="http://schemas.microsoft.com/office/drawing/2014/main" id="{D72500B5-AC16-4C48-8EA6-2274BF542B88}"/>
              </a:ext>
            </a:extLst>
          </p:cNvPr>
          <p:cNvSpPr txBox="1"/>
          <p:nvPr/>
        </p:nvSpPr>
        <p:spPr>
          <a:xfrm>
            <a:off x="463550" y="1416818"/>
            <a:ext cx="8216900" cy="314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базы данных школы содержит в себе данные о сотрудниках, само-летах, типах самолетов, рейсах. Данная разработка позволяет упростить доступ к большому количеству данных.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Главной задачей является понятное и простое выведение важной информации каждому из пользователей.</a:t>
            </a:r>
          </a:p>
        </p:txBody>
      </p:sp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6E236A80-08B6-4F7D-BAEF-AEB933CE10BB}"/>
              </a:ext>
            </a:extLst>
          </p:cNvPr>
          <p:cNvSpPr txBox="1">
            <a:spLocks/>
          </p:cNvSpPr>
          <p:nvPr/>
        </p:nvSpPr>
        <p:spPr>
          <a:xfrm>
            <a:off x="685800" y="6219311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>
                <a:solidFill>
                  <a:srgbClr val="13629B"/>
                </a:solidFill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СПб ГБПОУ «Политехнический колледж городского хозяйства»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08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FF0F2963-8019-4C1B-BF32-20CE99C3EA71}"/>
              </a:ext>
            </a:extLst>
          </p:cNvPr>
          <p:cNvSpPr txBox="1"/>
          <p:nvPr/>
        </p:nvSpPr>
        <p:spPr>
          <a:xfrm>
            <a:off x="463550" y="453745"/>
            <a:ext cx="82169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ctr"/>
            <a:r>
              <a:rPr lang="ru-RU" sz="3600" b="1" dirty="0">
                <a:solidFill>
                  <a:srgbClr val="13629B"/>
                </a:solidFill>
                <a:latin typeface="Verdana"/>
                <a:ea typeface="Verdana"/>
                <a:sym typeface="Verdana"/>
              </a:rPr>
              <a:t>Назначение и область применения проекта</a:t>
            </a:r>
            <a:endParaRPr sz="1800" dirty="0"/>
          </a:p>
        </p:txBody>
      </p:sp>
      <p:sp>
        <p:nvSpPr>
          <p:cNvPr id="5" name="Google Shape;92;p13">
            <a:extLst>
              <a:ext uri="{FF2B5EF4-FFF2-40B4-BE49-F238E27FC236}">
                <a16:creationId xmlns:a16="http://schemas.microsoft.com/office/drawing/2014/main" id="{D72500B5-AC16-4C48-8EA6-2274BF542B88}"/>
              </a:ext>
            </a:extLst>
          </p:cNvPr>
          <p:cNvSpPr txBox="1"/>
          <p:nvPr/>
        </p:nvSpPr>
        <p:spPr>
          <a:xfrm>
            <a:off x="463550" y="2321762"/>
            <a:ext cx="8216900" cy="351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Данная разработка является семестровой работой по дисциплине «Технологии программирования»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Программа «Аэропорт» для достижения простоты в использовании большого количества информации с минимальными затратами времени и с отзывчивым, приятным интерфейсом.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9D784CBE-8B73-4DC5-9B51-526B11BA387E}"/>
              </a:ext>
            </a:extLst>
          </p:cNvPr>
          <p:cNvSpPr txBox="1">
            <a:spLocks/>
          </p:cNvSpPr>
          <p:nvPr/>
        </p:nvSpPr>
        <p:spPr>
          <a:xfrm>
            <a:off x="685800" y="6219311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>
                <a:solidFill>
                  <a:srgbClr val="13629B"/>
                </a:solidFill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СПб ГБПОУ «Политехнический колледж городского хозяйства»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67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FF0F2963-8019-4C1B-BF32-20CE99C3EA71}"/>
              </a:ext>
            </a:extLst>
          </p:cNvPr>
          <p:cNvSpPr txBox="1"/>
          <p:nvPr/>
        </p:nvSpPr>
        <p:spPr>
          <a:xfrm>
            <a:off x="463550" y="453745"/>
            <a:ext cx="82169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13629B"/>
                </a:solidFill>
                <a:latin typeface="Verdana"/>
                <a:ea typeface="Verdana"/>
                <a:sym typeface="Verdana"/>
              </a:rPr>
              <a:t>Программная среда</a:t>
            </a:r>
            <a:endParaRPr sz="1800" dirty="0"/>
          </a:p>
        </p:txBody>
      </p:sp>
      <p:sp>
        <p:nvSpPr>
          <p:cNvPr id="5" name="Google Shape;92;p13">
            <a:extLst>
              <a:ext uri="{FF2B5EF4-FFF2-40B4-BE49-F238E27FC236}">
                <a16:creationId xmlns:a16="http://schemas.microsoft.com/office/drawing/2014/main" id="{D72500B5-AC16-4C48-8EA6-2274BF542B88}"/>
              </a:ext>
            </a:extLst>
          </p:cNvPr>
          <p:cNvSpPr txBox="1"/>
          <p:nvPr/>
        </p:nvSpPr>
        <p:spPr>
          <a:xfrm>
            <a:off x="463550" y="1416819"/>
            <a:ext cx="8216900" cy="162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велась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при помощи языка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вместе 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базой данных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88;p13">
            <a:extLst>
              <a:ext uri="{FF2B5EF4-FFF2-40B4-BE49-F238E27FC236}">
                <a16:creationId xmlns:a16="http://schemas.microsoft.com/office/drawing/2014/main" id="{1F48B9FB-EBEB-405D-B1B5-99BEB5727684}"/>
              </a:ext>
            </a:extLst>
          </p:cNvPr>
          <p:cNvSpPr txBox="1">
            <a:spLocks/>
          </p:cNvSpPr>
          <p:nvPr/>
        </p:nvSpPr>
        <p:spPr>
          <a:xfrm>
            <a:off x="685800" y="6219311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>
                <a:solidFill>
                  <a:srgbClr val="13629B"/>
                </a:solidFill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СПб ГБПОУ «Политехнический колледж городского хозяйства»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89E2D-09E6-4BD3-A0EC-64F25173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974" y="2850669"/>
            <a:ext cx="2656872" cy="2178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2B69C0-7D76-4C8E-9387-03DB2076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15" y="2850670"/>
            <a:ext cx="2317697" cy="2178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03492B-F20B-4AA3-A68C-75543DF59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28" y="2850669"/>
            <a:ext cx="2178634" cy="21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6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FF0F2963-8019-4C1B-BF32-20CE99C3EA71}"/>
              </a:ext>
            </a:extLst>
          </p:cNvPr>
          <p:cNvSpPr txBox="1"/>
          <p:nvPr/>
        </p:nvSpPr>
        <p:spPr>
          <a:xfrm>
            <a:off x="463550" y="453745"/>
            <a:ext cx="82169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13629B"/>
                </a:solidFill>
                <a:latin typeface="Verdana"/>
                <a:ea typeface="Verdana"/>
                <a:sym typeface="Verdana"/>
              </a:rPr>
              <a:t>Логическая структура</a:t>
            </a:r>
            <a:endParaRPr sz="1800" dirty="0"/>
          </a:p>
        </p:txBody>
      </p: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040291EC-B6FB-4FAA-887A-BA35A26E9999}"/>
              </a:ext>
            </a:extLst>
          </p:cNvPr>
          <p:cNvSpPr txBox="1">
            <a:spLocks/>
          </p:cNvSpPr>
          <p:nvPr/>
        </p:nvSpPr>
        <p:spPr>
          <a:xfrm>
            <a:off x="685800" y="6219311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>
                <a:solidFill>
                  <a:srgbClr val="13629B"/>
                </a:solidFill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СПб ГБПОУ «Политехнический колледж городского хозяйства»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55340-D2A3-40FE-B381-092D1F12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687" y="1186940"/>
            <a:ext cx="2958626" cy="48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13">
            <a:extLst>
              <a:ext uri="{FF2B5EF4-FFF2-40B4-BE49-F238E27FC236}">
                <a16:creationId xmlns:a16="http://schemas.microsoft.com/office/drawing/2014/main" id="{D4A6C8CE-C0BB-44A5-96F4-3B1BDB387C98}"/>
              </a:ext>
            </a:extLst>
          </p:cNvPr>
          <p:cNvSpPr txBox="1"/>
          <p:nvPr/>
        </p:nvSpPr>
        <p:spPr>
          <a:xfrm>
            <a:off x="463550" y="453745"/>
            <a:ext cx="82169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13629B"/>
                </a:solidFill>
                <a:latin typeface="Verdana"/>
                <a:ea typeface="Verdana"/>
                <a:sym typeface="Verdana"/>
              </a:rPr>
              <a:t>Демонстрация программы</a:t>
            </a:r>
            <a:endParaRPr sz="1800" dirty="0"/>
          </a:p>
        </p:txBody>
      </p: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6195259F-3945-4F87-9C25-3EF4F1DFD1A3}"/>
              </a:ext>
            </a:extLst>
          </p:cNvPr>
          <p:cNvSpPr txBox="1">
            <a:spLocks/>
          </p:cNvSpPr>
          <p:nvPr/>
        </p:nvSpPr>
        <p:spPr>
          <a:xfrm>
            <a:off x="685800" y="6219311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>
                <a:solidFill>
                  <a:srgbClr val="13629B"/>
                </a:solidFill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СПб ГБПОУ «Политехнический колледж городского хозяйства»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AA2AE-F932-4C36-B901-BEB7EC961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24" y="1649128"/>
            <a:ext cx="3127751" cy="389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1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FF0F2963-8019-4C1B-BF32-20CE99C3EA71}"/>
              </a:ext>
            </a:extLst>
          </p:cNvPr>
          <p:cNvSpPr txBox="1"/>
          <p:nvPr/>
        </p:nvSpPr>
        <p:spPr>
          <a:xfrm>
            <a:off x="463550" y="453745"/>
            <a:ext cx="82169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13629B"/>
                </a:solidFill>
                <a:latin typeface="Verdana"/>
                <a:ea typeface="Verdana"/>
                <a:sym typeface="Verdana"/>
              </a:rPr>
              <a:t>Демонстрация программы</a:t>
            </a:r>
            <a:endParaRPr sz="1800" dirty="0"/>
          </a:p>
        </p:txBody>
      </p: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12D72F6B-EB53-43D6-9C24-A4227FDB0517}"/>
              </a:ext>
            </a:extLst>
          </p:cNvPr>
          <p:cNvSpPr txBox="1">
            <a:spLocks/>
          </p:cNvSpPr>
          <p:nvPr/>
        </p:nvSpPr>
        <p:spPr>
          <a:xfrm>
            <a:off x="685800" y="6219311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>
                <a:solidFill>
                  <a:srgbClr val="13629B"/>
                </a:solidFill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СПб ГБПОУ «Политехнический колледж городского хозяйства»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62C0-99AD-40D6-AF49-BA4F5B05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66715"/>
            <a:ext cx="1848989" cy="2304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F090C-2C99-44BA-AC21-56B3F297B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370" y="1742839"/>
            <a:ext cx="567108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28E482C8-CC88-4E2C-B741-7DD249819AE7}"/>
              </a:ext>
            </a:extLst>
          </p:cNvPr>
          <p:cNvSpPr txBox="1"/>
          <p:nvPr/>
        </p:nvSpPr>
        <p:spPr>
          <a:xfrm>
            <a:off x="463550" y="564037"/>
            <a:ext cx="82169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13629B"/>
                </a:solidFill>
                <a:latin typeface="Verdana"/>
                <a:ea typeface="Verdana"/>
                <a:sym typeface="Verdana"/>
              </a:rPr>
              <a:t>Демонстрация программы</a:t>
            </a:r>
            <a:endParaRPr sz="1800" dirty="0"/>
          </a:p>
        </p:txBody>
      </p: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F747325C-CD57-4E28-BE1D-70B8D3C037DB}"/>
              </a:ext>
            </a:extLst>
          </p:cNvPr>
          <p:cNvSpPr txBox="1">
            <a:spLocks/>
          </p:cNvSpPr>
          <p:nvPr/>
        </p:nvSpPr>
        <p:spPr>
          <a:xfrm>
            <a:off x="685800" y="6219311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>
                <a:solidFill>
                  <a:srgbClr val="13629B"/>
                </a:solidFill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СПб ГБПОУ «Политехнический колледж городского хозяйства»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9B73C-93B4-4C2C-BDD9-3400A95A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707037"/>
            <a:ext cx="2055280" cy="2574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67A96D-A612-4C4A-A763-D88E7A31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75" y="3220735"/>
            <a:ext cx="6074675" cy="21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FF0F2963-8019-4C1B-BF32-20CE99C3EA71}"/>
              </a:ext>
            </a:extLst>
          </p:cNvPr>
          <p:cNvSpPr txBox="1"/>
          <p:nvPr/>
        </p:nvSpPr>
        <p:spPr>
          <a:xfrm>
            <a:off x="463550" y="453745"/>
            <a:ext cx="82169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13629B"/>
                </a:solidFill>
                <a:latin typeface="Verdana"/>
                <a:ea typeface="Verdana"/>
                <a:sym typeface="Verdana"/>
              </a:rPr>
              <a:t>Заключение</a:t>
            </a:r>
            <a:endParaRPr sz="1800" dirty="0"/>
          </a:p>
        </p:txBody>
      </p:sp>
      <p:sp>
        <p:nvSpPr>
          <p:cNvPr id="5" name="Google Shape;92;p13">
            <a:extLst>
              <a:ext uri="{FF2B5EF4-FFF2-40B4-BE49-F238E27FC236}">
                <a16:creationId xmlns:a16="http://schemas.microsoft.com/office/drawing/2014/main" id="{D72500B5-AC16-4C48-8EA6-2274BF542B88}"/>
              </a:ext>
            </a:extLst>
          </p:cNvPr>
          <p:cNvSpPr txBox="1"/>
          <p:nvPr/>
        </p:nvSpPr>
        <p:spPr>
          <a:xfrm>
            <a:off x="463550" y="1416819"/>
            <a:ext cx="8216900" cy="373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Подводя итоги, можно заключить, что программа создана с учётом всех изложенных в Техническом задании требований. Также учтено выполнено разграничение прав доступа пользователей путем системы логина.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возможных планах на будущее программы можно выделить:</a:t>
            </a:r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платформенность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в внешнем виде программы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013DE8BC-0527-49E1-AD07-D5F44EF5EDB6}"/>
              </a:ext>
            </a:extLst>
          </p:cNvPr>
          <p:cNvSpPr txBox="1">
            <a:spLocks/>
          </p:cNvSpPr>
          <p:nvPr/>
        </p:nvSpPr>
        <p:spPr>
          <a:xfrm>
            <a:off x="685800" y="6219311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>
                <a:solidFill>
                  <a:srgbClr val="13629B"/>
                </a:solidFill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СПб ГБПОУ «Политехнический колледж городского хозяйства»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742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286</Words>
  <Application>Microsoft Office PowerPoint</Application>
  <PresentationFormat>On-screen Show (4:3)</PresentationFormat>
  <Paragraphs>39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Тема Office</vt:lpstr>
      <vt:lpstr>Санкт-Петербургское государственное бюджетное профессиональное образовательное учреждение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Санкт-Петербургское государственное бюджетное профессиональное образовательное учреждение</dc:title>
  <dc:creator>Waldemar Deighton</dc:creator>
  <cp:lastModifiedBy>gkeep</cp:lastModifiedBy>
  <cp:revision>29</cp:revision>
  <dcterms:modified xsi:type="dcterms:W3CDTF">2021-06-01T20:43:58Z</dcterms:modified>
</cp:coreProperties>
</file>