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3" r:id="rId3"/>
    <p:sldId id="381" r:id="rId4"/>
    <p:sldId id="376" r:id="rId5"/>
    <p:sldId id="343" r:id="rId6"/>
    <p:sldId id="361" r:id="rId7"/>
    <p:sldId id="377" r:id="rId8"/>
    <p:sldId id="384" r:id="rId9"/>
    <p:sldId id="370" r:id="rId10"/>
    <p:sldId id="365" r:id="rId11"/>
    <p:sldId id="385" r:id="rId12"/>
    <p:sldId id="344" r:id="rId13"/>
    <p:sldId id="362" r:id="rId14"/>
    <p:sldId id="356" r:id="rId15"/>
    <p:sldId id="363" r:id="rId16"/>
    <p:sldId id="367" r:id="rId17"/>
    <p:sldId id="369" r:id="rId18"/>
    <p:sldId id="371" r:id="rId19"/>
    <p:sldId id="372" r:id="rId20"/>
    <p:sldId id="373" r:id="rId21"/>
    <p:sldId id="374" r:id="rId22"/>
    <p:sldId id="375" r:id="rId23"/>
    <p:sldId id="382" r:id="rId24"/>
    <p:sldId id="383" r:id="rId25"/>
    <p:sldId id="386" r:id="rId26"/>
    <p:sldId id="34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3EC654-D51E-4EBF-9A54-CC7759A2C502}">
          <p14:sldIdLst>
            <p14:sldId id="256"/>
            <p14:sldId id="323"/>
            <p14:sldId id="381"/>
            <p14:sldId id="376"/>
            <p14:sldId id="343"/>
            <p14:sldId id="361"/>
            <p14:sldId id="377"/>
            <p14:sldId id="384"/>
            <p14:sldId id="370"/>
            <p14:sldId id="365"/>
            <p14:sldId id="385"/>
            <p14:sldId id="344"/>
            <p14:sldId id="362"/>
            <p14:sldId id="356"/>
          </p14:sldIdLst>
        </p14:section>
        <p14:section name="Untitled Section" id="{802FDD39-A1A7-40E9-A92F-98AAF1B877E2}">
          <p14:sldIdLst>
            <p14:sldId id="363"/>
            <p14:sldId id="367"/>
            <p14:sldId id="369"/>
            <p14:sldId id="371"/>
            <p14:sldId id="372"/>
            <p14:sldId id="373"/>
            <p14:sldId id="374"/>
            <p14:sldId id="375"/>
            <p14:sldId id="382"/>
            <p14:sldId id="383"/>
            <p14:sldId id="386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BBD11-0AB2-46DB-BEEB-FCD1B05BE32A}" v="185" dt="2022-04-05T18:17:38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3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" userId="d9344622b0658067" providerId="LiveId" clId="{F94BBD11-0AB2-46DB-BEEB-FCD1B05BE32A}"/>
    <pc:docChg chg="undo redo custSel addSld delSld modSld sldOrd addMainMaster modMainMaster">
      <pc:chgData name="Keerthana" userId="d9344622b0658067" providerId="LiveId" clId="{F94BBD11-0AB2-46DB-BEEB-FCD1B05BE32A}" dt="2022-04-05T18:18:51.657" v="6712" actId="12"/>
      <pc:docMkLst>
        <pc:docMk/>
      </pc:docMkLst>
      <pc:sldChg chg="addSp delSp modSp mod setBg">
        <pc:chgData name="Keerthana" userId="d9344622b0658067" providerId="LiveId" clId="{F94BBD11-0AB2-46DB-BEEB-FCD1B05BE32A}" dt="2022-04-04T21:06:06.899" v="6488" actId="403"/>
        <pc:sldMkLst>
          <pc:docMk/>
          <pc:sldMk cId="1707261190" sldId="256"/>
        </pc:sldMkLst>
        <pc:spChg chg="mod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2" creationId="{B3670555-36DD-4003-9DCF-2F42D829D264}"/>
          </ac:spMkLst>
        </pc:spChg>
        <pc:spChg chg="mod">
          <ac:chgData name="Keerthana" userId="d9344622b0658067" providerId="LiveId" clId="{F94BBD11-0AB2-46DB-BEEB-FCD1B05BE32A}" dt="2022-04-04T21:06:06.899" v="6488" actId="403"/>
          <ac:spMkLst>
            <pc:docMk/>
            <pc:sldMk cId="1707261190" sldId="256"/>
            <ac:spMk id="3" creationId="{21CCF2B7-BEA4-48DF-B6F0-4A9ADB051D67}"/>
          </ac:spMkLst>
        </pc:spChg>
        <pc:spChg chg="add del">
          <ac:chgData name="Keerthana" userId="d9344622b0658067" providerId="LiveId" clId="{F94BBD11-0AB2-46DB-BEEB-FCD1B05BE32A}" dt="2022-04-04T03:14:16.962" v="3991" actId="26606"/>
          <ac:spMkLst>
            <pc:docMk/>
            <pc:sldMk cId="1707261190" sldId="256"/>
            <ac:spMk id="71" creationId="{19D32F93-50AC-4C46-A5DB-291C60DDB7BD}"/>
          </ac:spMkLst>
        </pc:spChg>
        <pc:spChg chg="add del">
          <ac:chgData name="Keerthana" userId="d9344622b0658067" providerId="LiveId" clId="{F94BBD11-0AB2-46DB-BEEB-FCD1B05BE32A}" dt="2022-04-04T03:14:16.962" v="3991" actId="26606"/>
          <ac:spMkLst>
            <pc:docMk/>
            <pc:sldMk cId="1707261190" sldId="256"/>
            <ac:spMk id="73" creationId="{86FD7672-78BE-4D6F-A711-2CDB79B52DFF}"/>
          </ac:spMkLst>
        </pc:spChg>
        <pc:spChg chg="add del">
          <ac:chgData name="Keerthana" userId="d9344622b0658067" providerId="LiveId" clId="{F94BBD11-0AB2-46DB-BEEB-FCD1B05BE32A}" dt="2022-04-04T03:14:16.962" v="3991" actId="26606"/>
          <ac:spMkLst>
            <pc:docMk/>
            <pc:sldMk cId="1707261190" sldId="256"/>
            <ac:spMk id="75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4:16.962" v="3991" actId="26606"/>
          <ac:spMkLst>
            <pc:docMk/>
            <pc:sldMk cId="1707261190" sldId="256"/>
            <ac:spMk id="77" creationId="{4A62647B-1222-407C-8740-5A497612B1F5}"/>
          </ac:spMkLst>
        </pc:spChg>
        <pc:spChg chg="add del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80" creationId="{6CCA5F87-1D1E-45CB-8D83-FC7EEFAD9935}"/>
          </ac:spMkLst>
        </pc:spChg>
        <pc:spChg chg="add del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82" creationId="{7CCFC2C6-6238-4A2F-93DE-2ADF74AF635E}"/>
          </ac:spMkLst>
        </pc:spChg>
        <pc:spChg chg="add del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84" creationId="{AF2F604E-43BE-4DC3-B983-E071523364F8}"/>
          </ac:spMkLst>
        </pc:spChg>
        <pc:spChg chg="add del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86" creationId="{08C9B587-E65E-4B52-B37C-ABEBB6E87928}"/>
          </ac:spMkLst>
        </pc:spChg>
        <pc:spChg chg="add del">
          <ac:chgData name="Keerthana" userId="d9344622b0658067" providerId="LiveId" clId="{F94BBD11-0AB2-46DB-BEEB-FCD1B05BE32A}" dt="2022-04-04T03:14:20.715" v="3993" actId="26606"/>
          <ac:spMkLst>
            <pc:docMk/>
            <pc:sldMk cId="1707261190" sldId="256"/>
            <ac:spMk id="1028" creationId="{19D32F93-50AC-4C46-A5DB-291C60DDB7BD}"/>
          </ac:spMkLst>
        </pc:spChg>
        <pc:spChg chg="add del">
          <ac:chgData name="Keerthana" userId="d9344622b0658067" providerId="LiveId" clId="{F94BBD11-0AB2-46DB-BEEB-FCD1B05BE32A}" dt="2022-04-04T03:14:20.715" v="3993" actId="26606"/>
          <ac:spMkLst>
            <pc:docMk/>
            <pc:sldMk cId="1707261190" sldId="256"/>
            <ac:spMk id="1029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4:20.715" v="3993" actId="26606"/>
          <ac:spMkLst>
            <pc:docMk/>
            <pc:sldMk cId="1707261190" sldId="256"/>
            <ac:spMk id="1030" creationId="{EE04B5EB-F158-4507-90DD-BD23620C7CC9}"/>
          </ac:spMkLst>
        </pc:spChg>
        <pc:spChg chg="add del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2" creationId="{E91DC736-0EF8-4F87-9146-EBF1D2EE4D3D}"/>
          </ac:spMkLst>
        </pc:spChg>
        <pc:spChg chg="add del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3" creationId="{097CD68E-23E3-4007-8847-CD0944C4F7BE}"/>
          </ac:spMkLst>
        </pc:spChg>
        <pc:spChg chg="add del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4" creationId="{AF2F604E-43BE-4DC3-B983-E071523364F8}"/>
          </ac:spMkLst>
        </pc:spChg>
        <pc:spChg chg="add del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5" creationId="{08C9B587-E65E-4B52-B37C-ABEBB6E87928}"/>
          </ac:spMkLst>
        </pc:spChg>
        <pc:spChg chg="add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7" creationId="{E91DC736-0EF8-4F87-9146-EBF1D2EE4D3D}"/>
          </ac:spMkLst>
        </pc:spChg>
        <pc:spChg chg="add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8" creationId="{097CD68E-23E3-4007-8847-CD0944C4F7BE}"/>
          </ac:spMkLst>
        </pc:spChg>
        <pc:spChg chg="add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9" creationId="{AF2F604E-43BE-4DC3-B983-E071523364F8}"/>
          </ac:spMkLst>
        </pc:spChg>
        <pc:spChg chg="add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40" creationId="{08C9B587-E65E-4B52-B37C-ABEBB6E87928}"/>
          </ac:spMkLst>
        </pc:spChg>
        <pc:picChg chg="add mod ord">
          <ac:chgData name="Keerthana" userId="d9344622b0658067" providerId="LiveId" clId="{F94BBD11-0AB2-46DB-BEEB-FCD1B05BE32A}" dt="2022-04-04T20:51:11.585" v="6105" actId="1076"/>
          <ac:picMkLst>
            <pc:docMk/>
            <pc:sldMk cId="1707261190" sldId="256"/>
            <ac:picMk id="1026" creationId="{0F2A9154-2C33-4B53-9228-1CD84C0EE90B}"/>
          </ac:picMkLst>
        </pc:picChg>
      </pc:sldChg>
      <pc:sldChg chg="addSp modSp new del mod">
        <pc:chgData name="Keerthana" userId="d9344622b0658067" providerId="LiveId" clId="{F94BBD11-0AB2-46DB-BEEB-FCD1B05BE32A}" dt="2022-04-01T15:51:43.731" v="39" actId="2696"/>
        <pc:sldMkLst>
          <pc:docMk/>
          <pc:sldMk cId="4263255829" sldId="257"/>
        </pc:sldMkLst>
        <pc:spChg chg="add mod">
          <ac:chgData name="Keerthana" userId="d9344622b0658067" providerId="LiveId" clId="{F94BBD11-0AB2-46DB-BEEB-FCD1B05BE32A}" dt="2022-04-01T15:51:39.118" v="38" actId="20577"/>
          <ac:spMkLst>
            <pc:docMk/>
            <pc:sldMk cId="4263255829" sldId="257"/>
            <ac:spMk id="2" creationId="{3FAD89AD-9EC4-4BD0-852B-3F1709C9E185}"/>
          </ac:spMkLst>
        </pc:spChg>
      </pc:sldChg>
      <pc:sldChg chg="new del">
        <pc:chgData name="Keerthana" userId="d9344622b0658067" providerId="LiveId" clId="{F94BBD11-0AB2-46DB-BEEB-FCD1B05BE32A}" dt="2022-04-01T15:51:46.665" v="40" actId="2696"/>
        <pc:sldMkLst>
          <pc:docMk/>
          <pc:sldMk cId="1953591952" sldId="258"/>
        </pc:sldMkLst>
      </pc:sldChg>
      <pc:sldChg chg="new del">
        <pc:chgData name="Keerthana" userId="d9344622b0658067" providerId="LiveId" clId="{F94BBD11-0AB2-46DB-BEEB-FCD1B05BE32A}" dt="2022-04-01T15:51:49.210" v="41" actId="2696"/>
        <pc:sldMkLst>
          <pc:docMk/>
          <pc:sldMk cId="1845732110" sldId="259"/>
        </pc:sldMkLst>
      </pc:sldChg>
      <pc:sldChg chg="addSp delSp modSp new mod ord setBg">
        <pc:chgData name="Keerthana" userId="d9344622b0658067" providerId="LiveId" clId="{F94BBD11-0AB2-46DB-BEEB-FCD1B05BE32A}" dt="2022-04-05T18:16:06.642" v="6693"/>
        <pc:sldMkLst>
          <pc:docMk/>
          <pc:sldMk cId="3369399147" sldId="260"/>
        </pc:sldMkLst>
        <pc:spChg chg="mod">
          <ac:chgData name="Keerthana" userId="d9344622b0658067" providerId="LiveId" clId="{F94BBD11-0AB2-46DB-BEEB-FCD1B05BE32A}" dt="2022-04-04T03:17:45.843" v="4027" actId="403"/>
          <ac:spMkLst>
            <pc:docMk/>
            <pc:sldMk cId="3369399147" sldId="260"/>
            <ac:spMk id="2" creationId="{673B93E6-9C7B-44EE-9AC8-ECB12C249A45}"/>
          </ac:spMkLst>
        </pc:spChg>
        <pc:spChg chg="add del mod">
          <ac:chgData name="Keerthana" userId="d9344622b0658067" providerId="LiveId" clId="{F94BBD11-0AB2-46DB-BEEB-FCD1B05BE32A}" dt="2022-04-01T18:00:27.373" v="106"/>
          <ac:spMkLst>
            <pc:docMk/>
            <pc:sldMk cId="3369399147" sldId="260"/>
            <ac:spMk id="3" creationId="{B15FC17A-5042-4D91-A68F-7B150A44A6A8}"/>
          </ac:spMkLst>
        </pc:spChg>
        <pc:spChg chg="add mod">
          <ac:chgData name="Keerthana" userId="d9344622b0658067" providerId="LiveId" clId="{F94BBD11-0AB2-46DB-BEEB-FCD1B05BE32A}" dt="2022-04-04T21:11:10.855" v="6525" actId="1076"/>
          <ac:spMkLst>
            <pc:docMk/>
            <pc:sldMk cId="3369399147" sldId="260"/>
            <ac:spMk id="4" creationId="{EEF88C91-C9AB-423B-ACA9-85817943F477}"/>
          </ac:spMkLst>
        </pc:spChg>
        <pc:spChg chg="add">
          <ac:chgData name="Keerthana" userId="d9344622b0658067" providerId="LiveId" clId="{F94BBD11-0AB2-46DB-BEEB-FCD1B05BE32A}" dt="2022-04-04T03:15:12.119" v="3999" actId="26606"/>
          <ac:spMkLst>
            <pc:docMk/>
            <pc:sldMk cId="3369399147" sldId="260"/>
            <ac:spMk id="71" creationId="{2B566528-1B12-4246-9431-5C2D7D081168}"/>
          </ac:spMkLst>
        </pc:spChg>
        <pc:grpChg chg="add">
          <ac:chgData name="Keerthana" userId="d9344622b0658067" providerId="LiveId" clId="{F94BBD11-0AB2-46DB-BEEB-FCD1B05BE32A}" dt="2022-04-04T03:15:12.119" v="3999" actId="26606"/>
          <ac:grpSpMkLst>
            <pc:docMk/>
            <pc:sldMk cId="3369399147" sldId="260"/>
            <ac:grpSpMk id="73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03:15:12.119" v="3999" actId="26606"/>
          <ac:grpSpMkLst>
            <pc:docMk/>
            <pc:sldMk cId="3369399147" sldId="260"/>
            <ac:grpSpMk id="77" creationId="{5995D10D-E9C9-47DB-AE7E-801FEF38F5C9}"/>
          </ac:grpSpMkLst>
        </pc:grpChg>
        <pc:picChg chg="add mod ord">
          <ac:chgData name="Keerthana" userId="d9344622b0658067" providerId="LiveId" clId="{F94BBD11-0AB2-46DB-BEEB-FCD1B05BE32A}" dt="2022-04-05T18:16:06.642" v="6693"/>
          <ac:picMkLst>
            <pc:docMk/>
            <pc:sldMk cId="3369399147" sldId="260"/>
            <ac:picMk id="2050" creationId="{28A6001B-407F-44C2-AE37-ED1DE8133776}"/>
          </ac:picMkLst>
        </pc:picChg>
      </pc:sldChg>
      <pc:sldChg chg="addSp delSp modSp new mod ord setBg">
        <pc:chgData name="Keerthana" userId="d9344622b0658067" providerId="LiveId" clId="{F94BBD11-0AB2-46DB-BEEB-FCD1B05BE32A}" dt="2022-04-04T21:10:17.732" v="6515" actId="14100"/>
        <pc:sldMkLst>
          <pc:docMk/>
          <pc:sldMk cId="584797859" sldId="261"/>
        </pc:sldMkLst>
        <pc:spChg chg="mod">
          <ac:chgData name="Keerthana" userId="d9344622b0658067" providerId="LiveId" clId="{F94BBD11-0AB2-46DB-BEEB-FCD1B05BE32A}" dt="2022-04-04T21:09:48.254" v="6507" actId="403"/>
          <ac:spMkLst>
            <pc:docMk/>
            <pc:sldMk cId="584797859" sldId="261"/>
            <ac:spMk id="2" creationId="{917F1FFE-0A24-4551-A599-610A881F51C3}"/>
          </ac:spMkLst>
        </pc:spChg>
        <pc:spChg chg="add mod">
          <ac:chgData name="Keerthana" userId="d9344622b0658067" providerId="LiveId" clId="{F94BBD11-0AB2-46DB-BEEB-FCD1B05BE32A}" dt="2022-04-04T21:10:17.732" v="6515" actId="14100"/>
          <ac:spMkLst>
            <pc:docMk/>
            <pc:sldMk cId="584797859" sldId="261"/>
            <ac:spMk id="3" creationId="{8E58DA97-B4EC-4878-A222-E56C44AE5711}"/>
          </ac:spMkLst>
        </pc:spChg>
        <pc:spChg chg="add del">
          <ac:chgData name="Keerthana" userId="d9344622b0658067" providerId="LiveId" clId="{F94BBD11-0AB2-46DB-BEEB-FCD1B05BE32A}" dt="2022-04-04T03:16:08.243" v="4002" actId="26606"/>
          <ac:spMkLst>
            <pc:docMk/>
            <pc:sldMk cId="584797859" sldId="261"/>
            <ac:spMk id="9" creationId="{2B566528-1B12-4246-9431-5C2D7D081168}"/>
          </ac:spMkLst>
        </pc:spChg>
        <pc:spChg chg="add del">
          <ac:chgData name="Keerthana" userId="d9344622b0658067" providerId="LiveId" clId="{F94BBD11-0AB2-46DB-BEEB-FCD1B05BE32A}" dt="2022-04-04T21:09:40.991" v="6505" actId="26606"/>
          <ac:spMkLst>
            <pc:docMk/>
            <pc:sldMk cId="584797859" sldId="261"/>
            <ac:spMk id="22" creationId="{2B566528-1B12-4246-9431-5C2D7D081168}"/>
          </ac:spMkLst>
        </pc:spChg>
        <pc:spChg chg="add del">
          <ac:chgData name="Keerthana" userId="d9344622b0658067" providerId="LiveId" clId="{F94BBD11-0AB2-46DB-BEEB-FCD1B05BE32A}" dt="2022-04-04T21:09:40.991" v="6505" actId="26606"/>
          <ac:spMkLst>
            <pc:docMk/>
            <pc:sldMk cId="584797859" sldId="261"/>
            <ac:spMk id="24" creationId="{D3F51FEB-38FB-4F6C-9F7B-2F2AFAB65463}"/>
          </ac:spMkLst>
        </pc:spChg>
        <pc:spChg chg="add del">
          <ac:chgData name="Keerthana" userId="d9344622b0658067" providerId="LiveId" clId="{F94BBD11-0AB2-46DB-BEEB-FCD1B05BE32A}" dt="2022-04-04T21:09:40.991" v="6505" actId="26606"/>
          <ac:spMkLst>
            <pc:docMk/>
            <pc:sldMk cId="584797859" sldId="261"/>
            <ac:spMk id="26" creationId="{1E547BA6-BAE0-43BB-A7CA-60F69CE252F0}"/>
          </ac:spMkLst>
        </pc:spChg>
        <pc:spChg chg="add">
          <ac:chgData name="Keerthana" userId="d9344622b0658067" providerId="LiveId" clId="{F94BBD11-0AB2-46DB-BEEB-FCD1B05BE32A}" dt="2022-04-04T21:09:40.991" v="6505" actId="26606"/>
          <ac:spMkLst>
            <pc:docMk/>
            <pc:sldMk cId="584797859" sldId="261"/>
            <ac:spMk id="35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6:08.243" v="4002" actId="26606"/>
          <ac:grpSpMkLst>
            <pc:docMk/>
            <pc:sldMk cId="584797859" sldId="261"/>
            <ac:grpSpMk id="11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03:16:08.243" v="4002" actId="26606"/>
          <ac:grpSpMkLst>
            <pc:docMk/>
            <pc:sldMk cId="584797859" sldId="261"/>
            <ac:grpSpMk id="15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21:09:40.991" v="6505" actId="26606"/>
          <ac:grpSpMkLst>
            <pc:docMk/>
            <pc:sldMk cId="584797859" sldId="261"/>
            <ac:grpSpMk id="28" creationId="{15CBE6EC-46EF-45D9-8E16-DCDC5917CA31}"/>
          </ac:grpSpMkLst>
        </pc:grpChg>
        <pc:grpChg chg="add">
          <ac:chgData name="Keerthana" userId="d9344622b0658067" providerId="LiveId" clId="{F94BBD11-0AB2-46DB-BEEB-FCD1B05BE32A}" dt="2022-04-04T21:09:40.991" v="6505" actId="26606"/>
          <ac:grpSpMkLst>
            <pc:docMk/>
            <pc:sldMk cId="584797859" sldId="261"/>
            <ac:grpSpMk id="37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21:09:40.991" v="6505" actId="26606"/>
          <ac:grpSpMkLst>
            <pc:docMk/>
            <pc:sldMk cId="584797859" sldId="261"/>
            <ac:grpSpMk id="41" creationId="{5995D10D-E9C9-47DB-AE7E-801FEF38F5C9}"/>
          </ac:grpSpMkLst>
        </pc:grpChg>
        <pc:picChg chg="add mod">
          <ac:chgData name="Keerthana" userId="d9344622b0658067" providerId="LiveId" clId="{F94BBD11-0AB2-46DB-BEEB-FCD1B05BE32A}" dt="2022-04-04T21:10:15.230" v="6514" actId="1076"/>
          <ac:picMkLst>
            <pc:docMk/>
            <pc:sldMk cId="584797859" sldId="261"/>
            <ac:picMk id="4" creationId="{56F5ED2E-2A49-486A-AD61-AE1D01514309}"/>
          </ac:picMkLst>
        </pc:picChg>
      </pc:sldChg>
      <pc:sldChg chg="addSp modSp new del mod setBg addAnim">
        <pc:chgData name="Keerthana" userId="d9344622b0658067" providerId="LiveId" clId="{F94BBD11-0AB2-46DB-BEEB-FCD1B05BE32A}" dt="2022-04-04T03:27:45.639" v="4176" actId="2696"/>
        <pc:sldMkLst>
          <pc:docMk/>
          <pc:sldMk cId="3301075196" sldId="262"/>
        </pc:sldMkLst>
        <pc:spChg chg="mo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2" creationId="{091EFA52-2727-4FF9-AC11-39FF491668B5}"/>
          </ac:spMkLst>
        </pc:spChg>
        <pc:spChg chg="mo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3" creationId="{C5887B4B-0CD8-49B2-ACBD-D10838247DF5}"/>
          </ac:spMkLst>
        </pc:spChg>
        <pc:spChg chg="ad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8" creationId="{934F1179-B481-4F9E-BCA3-AFB972070F83}"/>
          </ac:spMkLst>
        </pc:spChg>
        <pc:spChg chg="ad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10" creationId="{827DC2C4-B485-428A-BF4A-472D2967F47F}"/>
          </ac:spMkLst>
        </pc:spChg>
        <pc:spChg chg="ad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12" creationId="{EE04B5EB-F158-4507-90DD-BD23620C7CC9}"/>
          </ac:spMkLst>
        </pc:spChg>
      </pc:sldChg>
      <pc:sldChg chg="addSp delSp modSp new mod setBg">
        <pc:chgData name="Keerthana" userId="d9344622b0658067" providerId="LiveId" clId="{F94BBD11-0AB2-46DB-BEEB-FCD1B05BE32A}" dt="2022-04-04T21:10:52.825" v="6519" actId="2710"/>
        <pc:sldMkLst>
          <pc:docMk/>
          <pc:sldMk cId="4096283149" sldId="263"/>
        </pc:sldMkLst>
        <pc:spChg chg="mod">
          <ac:chgData name="Keerthana" userId="d9344622b0658067" providerId="LiveId" clId="{F94BBD11-0AB2-46DB-BEEB-FCD1B05BE32A}" dt="2022-04-04T03:17:18.684" v="4018" actId="403"/>
          <ac:spMkLst>
            <pc:docMk/>
            <pc:sldMk cId="4096283149" sldId="263"/>
            <ac:spMk id="2" creationId="{FF70AAE3-2EDA-40BC-B4BB-708C4B726081}"/>
          </ac:spMkLst>
        </pc:spChg>
        <pc:spChg chg="add mod">
          <ac:chgData name="Keerthana" userId="d9344622b0658067" providerId="LiveId" clId="{F94BBD11-0AB2-46DB-BEEB-FCD1B05BE32A}" dt="2022-04-04T21:10:52.825" v="6519" actId="2710"/>
          <ac:spMkLst>
            <pc:docMk/>
            <pc:sldMk cId="4096283149" sldId="263"/>
            <ac:spMk id="3" creationId="{7947D44C-96FD-4460-8C2B-4D0EB41BF3E6}"/>
          </ac:spMkLst>
        </pc:spChg>
        <pc:spChg chg="add">
          <ac:chgData name="Keerthana" userId="d9344622b0658067" providerId="LiveId" clId="{F94BBD11-0AB2-46DB-BEEB-FCD1B05BE32A}" dt="2022-04-04T03:15:17.523" v="4000" actId="26606"/>
          <ac:spMkLst>
            <pc:docMk/>
            <pc:sldMk cId="4096283149" sldId="263"/>
            <ac:spMk id="75" creationId="{2B566528-1B12-4246-9431-5C2D7D081168}"/>
          </ac:spMkLst>
        </pc:spChg>
        <pc:grpChg chg="add">
          <ac:chgData name="Keerthana" userId="d9344622b0658067" providerId="LiveId" clId="{F94BBD11-0AB2-46DB-BEEB-FCD1B05BE32A}" dt="2022-04-04T03:15:17.523" v="4000" actId="26606"/>
          <ac:grpSpMkLst>
            <pc:docMk/>
            <pc:sldMk cId="4096283149" sldId="263"/>
            <ac:grpSpMk id="77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03:15:17.523" v="4000" actId="26606"/>
          <ac:grpSpMkLst>
            <pc:docMk/>
            <pc:sldMk cId="4096283149" sldId="263"/>
            <ac:grpSpMk id="81" creationId="{5995D10D-E9C9-47DB-AE7E-801FEF38F5C9}"/>
          </ac:grpSpMkLst>
        </pc:grpChg>
        <pc:picChg chg="add del mod modCrop">
          <ac:chgData name="Keerthana" userId="d9344622b0658067" providerId="LiveId" clId="{F94BBD11-0AB2-46DB-BEEB-FCD1B05BE32A}" dt="2022-04-01T20:01:09.945" v="738" actId="478"/>
          <ac:picMkLst>
            <pc:docMk/>
            <pc:sldMk cId="4096283149" sldId="263"/>
            <ac:picMk id="4" creationId="{F96467BD-CC23-42D0-BAAC-4C44533B6439}"/>
          </ac:picMkLst>
        </pc:picChg>
        <pc:picChg chg="add del mod">
          <ac:chgData name="Keerthana" userId="d9344622b0658067" providerId="LiveId" clId="{F94BBD11-0AB2-46DB-BEEB-FCD1B05BE32A}" dt="2022-04-01T19:50:32.470" v="566" actId="21"/>
          <ac:picMkLst>
            <pc:docMk/>
            <pc:sldMk cId="4096283149" sldId="263"/>
            <ac:picMk id="3074" creationId="{530AFF32-4453-4B48-8A72-8C5E0BF177C4}"/>
          </ac:picMkLst>
        </pc:picChg>
        <pc:picChg chg="add del">
          <ac:chgData name="Keerthana" userId="d9344622b0658067" providerId="LiveId" clId="{F94BBD11-0AB2-46DB-BEEB-FCD1B05BE32A}" dt="2022-04-01T20:01:17.135" v="740" actId="478"/>
          <ac:picMkLst>
            <pc:docMk/>
            <pc:sldMk cId="4096283149" sldId="263"/>
            <ac:picMk id="3076" creationId="{3BCC5991-007A-437B-8FC3-E9EECD444813}"/>
          </ac:picMkLst>
        </pc:picChg>
        <pc:picChg chg="add mod">
          <ac:chgData name="Keerthana" userId="d9344622b0658067" providerId="LiveId" clId="{F94BBD11-0AB2-46DB-BEEB-FCD1B05BE32A}" dt="2022-04-04T03:17:29.334" v="4021" actId="1076"/>
          <ac:picMkLst>
            <pc:docMk/>
            <pc:sldMk cId="4096283149" sldId="263"/>
            <ac:picMk id="3078" creationId="{B7F6AA21-7EF8-4422-AAA7-8DF94E66C451}"/>
          </ac:picMkLst>
        </pc:picChg>
      </pc:sldChg>
      <pc:sldChg chg="addSp delSp modSp new mod setBg">
        <pc:chgData name="Keerthana" userId="d9344622b0658067" providerId="LiveId" clId="{F94BBD11-0AB2-46DB-BEEB-FCD1B05BE32A}" dt="2022-04-05T18:18:41.547" v="6705" actId="12"/>
        <pc:sldMkLst>
          <pc:docMk/>
          <pc:sldMk cId="1040000233" sldId="264"/>
        </pc:sldMkLst>
        <pc:spChg chg="mod">
          <ac:chgData name="Keerthana" userId="d9344622b0658067" providerId="LiveId" clId="{F94BBD11-0AB2-46DB-BEEB-FCD1B05BE32A}" dt="2022-04-04T03:32:34.607" v="4238" actId="403"/>
          <ac:spMkLst>
            <pc:docMk/>
            <pc:sldMk cId="1040000233" sldId="264"/>
            <ac:spMk id="2" creationId="{755B52F2-CF55-4553-939C-1D7C36FB63A7}"/>
          </ac:spMkLst>
        </pc:spChg>
        <pc:spChg chg="add del mod">
          <ac:chgData name="Keerthana" userId="d9344622b0658067" providerId="LiveId" clId="{F94BBD11-0AB2-46DB-BEEB-FCD1B05BE32A}" dt="2022-04-01T20:19:22.199" v="919"/>
          <ac:spMkLst>
            <pc:docMk/>
            <pc:sldMk cId="1040000233" sldId="264"/>
            <ac:spMk id="3" creationId="{059492D1-071C-4BFC-8F45-960DEBB4DE3C}"/>
          </ac:spMkLst>
        </pc:spChg>
        <pc:spChg chg="add mod ord">
          <ac:chgData name="Keerthana" userId="d9344622b0658067" providerId="LiveId" clId="{F94BBD11-0AB2-46DB-BEEB-FCD1B05BE32A}" dt="2022-04-05T18:18:41.547" v="6705" actId="12"/>
          <ac:spMkLst>
            <pc:docMk/>
            <pc:sldMk cId="1040000233" sldId="264"/>
            <ac:spMk id="4" creationId="{CF667287-88A5-4748-8AE4-381C4554992B}"/>
          </ac:spMkLst>
        </pc:spChg>
        <pc:spChg chg="add del">
          <ac:chgData name="Keerthana" userId="d9344622b0658067" providerId="LiveId" clId="{F94BBD11-0AB2-46DB-BEEB-FCD1B05BE32A}" dt="2022-04-04T03:28:06.041" v="4180" actId="26606"/>
          <ac:spMkLst>
            <pc:docMk/>
            <pc:sldMk cId="1040000233" sldId="264"/>
            <ac:spMk id="71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75" creationId="{A580F890-B085-4E95-96AA-55AEBEC5CE6E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79" creationId="{1E547BA6-BAE0-43BB-A7CA-60F69CE252F0}"/>
          </ac:spMkLst>
        </pc:spChg>
        <pc:spChg chg="add del">
          <ac:chgData name="Keerthana" userId="d9344622b0658067" providerId="LiveId" clId="{F94BBD11-0AB2-46DB-BEEB-FCD1B05BE32A}" dt="2022-04-04T03:28:21.032" v="4182" actId="26606"/>
          <ac:spMkLst>
            <pc:docMk/>
            <pc:sldMk cId="1040000233" sldId="264"/>
            <ac:spMk id="5124" creationId="{8FC9BE17-9A7B-462D-AE50-3D8777387304}"/>
          </ac:spMkLst>
        </pc:spChg>
        <pc:spChg chg="add del">
          <ac:chgData name="Keerthana" userId="d9344622b0658067" providerId="LiveId" clId="{F94BBD11-0AB2-46DB-BEEB-FCD1B05BE32A}" dt="2022-04-04T03:28:21.032" v="4182" actId="26606"/>
          <ac:spMkLst>
            <pc:docMk/>
            <pc:sldMk cId="1040000233" sldId="264"/>
            <ac:spMk id="5125" creationId="{3EBE8569-6AEC-4B8C-8D53-2DE337CDBA65}"/>
          </ac:spMkLst>
        </pc:spChg>
        <pc:spChg chg="add del">
          <ac:chgData name="Keerthana" userId="d9344622b0658067" providerId="LiveId" clId="{F94BBD11-0AB2-46DB-BEEB-FCD1B05BE32A}" dt="2022-04-04T03:28:21.032" v="4182" actId="26606"/>
          <ac:spMkLst>
            <pc:docMk/>
            <pc:sldMk cId="1040000233" sldId="264"/>
            <ac:spMk id="5126" creationId="{55D4142C-5077-457F-A6AD-3FECFDB39685}"/>
          </ac:spMkLst>
        </pc:spChg>
        <pc:spChg chg="add del">
          <ac:chgData name="Keerthana" userId="d9344622b0658067" providerId="LiveId" clId="{F94BBD11-0AB2-46DB-BEEB-FCD1B05BE32A}" dt="2022-04-04T03:28:21.032" v="4182" actId="26606"/>
          <ac:spMkLst>
            <pc:docMk/>
            <pc:sldMk cId="1040000233" sldId="264"/>
            <ac:spMk id="5127" creationId="{7A5F0580-5EE9-419F-96EE-B6529EF6E7D0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5129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5130" creationId="{2E80C965-DB6D-4F81-9E9E-B027384D0BD6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5131" creationId="{D3F51FEB-38FB-4F6C-9F7B-2F2AFAB65463}"/>
          </ac:spMkLst>
        </pc:spChg>
        <pc:spChg chg="add del">
          <ac:chgData name="Keerthana" userId="d9344622b0658067" providerId="LiveId" clId="{F94BBD11-0AB2-46DB-BEEB-FCD1B05BE32A}" dt="2022-04-04T03:28:33.150" v="4186" actId="26606"/>
          <ac:spMkLst>
            <pc:docMk/>
            <pc:sldMk cId="1040000233" sldId="264"/>
            <ac:spMk id="5133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8:33.150" v="4186" actId="26606"/>
          <ac:spMkLst>
            <pc:docMk/>
            <pc:sldMk cId="1040000233" sldId="264"/>
            <ac:spMk id="5134" creationId="{D3F51FEB-38FB-4F6C-9F7B-2F2AFAB65463}"/>
          </ac:spMkLst>
        </pc:spChg>
        <pc:spChg chg="add del">
          <ac:chgData name="Keerthana" userId="d9344622b0658067" providerId="LiveId" clId="{F94BBD11-0AB2-46DB-BEEB-FCD1B05BE32A}" dt="2022-04-04T03:28:33.150" v="4186" actId="26606"/>
          <ac:spMkLst>
            <pc:docMk/>
            <pc:sldMk cId="1040000233" sldId="264"/>
            <ac:spMk id="5135" creationId="{1E547BA6-BAE0-43BB-A7CA-60F69CE252F0}"/>
          </ac:spMkLst>
        </pc:spChg>
        <pc:spChg chg="add del">
          <ac:chgData name="Keerthana" userId="d9344622b0658067" providerId="LiveId" clId="{F94BBD11-0AB2-46DB-BEEB-FCD1B05BE32A}" dt="2022-04-04T03:28:42.605" v="4188" actId="26606"/>
          <ac:spMkLst>
            <pc:docMk/>
            <pc:sldMk cId="1040000233" sldId="264"/>
            <ac:spMk id="5139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8:49.669" v="4190" actId="26606"/>
          <ac:spMkLst>
            <pc:docMk/>
            <pc:sldMk cId="1040000233" sldId="264"/>
            <ac:spMk id="5146" creationId="{2B566528-1B12-4246-9431-5C2D7D081168}"/>
          </ac:spMkLst>
        </pc:spChg>
        <pc:spChg chg="add">
          <ac:chgData name="Keerthana" userId="d9344622b0658067" providerId="LiveId" clId="{F94BBD11-0AB2-46DB-BEEB-FCD1B05BE32A}" dt="2022-04-04T03:28:49.686" v="4191" actId="26606"/>
          <ac:spMkLst>
            <pc:docMk/>
            <pc:sldMk cId="1040000233" sldId="264"/>
            <ac:spMk id="5153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28:06.041" v="4180" actId="26606"/>
          <ac:grpSpMkLst>
            <pc:docMk/>
            <pc:sldMk cId="1040000233" sldId="264"/>
            <ac:grpSpMk id="73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03:28:06.041" v="4180" actId="26606"/>
          <ac:grpSpMkLst>
            <pc:docMk/>
            <pc:sldMk cId="1040000233" sldId="264"/>
            <ac:grpSpMk id="77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28:33.150" v="4186" actId="26606"/>
          <ac:grpSpMkLst>
            <pc:docMk/>
            <pc:sldMk cId="1040000233" sldId="264"/>
            <ac:grpSpMk id="5136" creationId="{912209CB-3E4C-43AE-B507-08269FAE89F5}"/>
          </ac:grpSpMkLst>
        </pc:grpChg>
        <pc:grpChg chg="add del">
          <ac:chgData name="Keerthana" userId="d9344622b0658067" providerId="LiveId" clId="{F94BBD11-0AB2-46DB-BEEB-FCD1B05BE32A}" dt="2022-04-04T03:28:42.605" v="4188" actId="26606"/>
          <ac:grpSpMkLst>
            <pc:docMk/>
            <pc:sldMk cId="1040000233" sldId="264"/>
            <ac:grpSpMk id="5140" creationId="{FA366754-A2F4-475B-8217-AB06F5F15F36}"/>
          </ac:grpSpMkLst>
        </pc:grpChg>
        <pc:grpChg chg="add del">
          <ac:chgData name="Keerthana" userId="d9344622b0658067" providerId="LiveId" clId="{F94BBD11-0AB2-46DB-BEEB-FCD1B05BE32A}" dt="2022-04-04T03:28:42.605" v="4188" actId="26606"/>
          <ac:grpSpMkLst>
            <pc:docMk/>
            <pc:sldMk cId="1040000233" sldId="264"/>
            <ac:grpSpMk id="5142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03:28:49.669" v="4190" actId="26606"/>
          <ac:grpSpMkLst>
            <pc:docMk/>
            <pc:sldMk cId="1040000233" sldId="264"/>
            <ac:grpSpMk id="5147" creationId="{287F69AB-2350-44E3-9076-00265B93F313}"/>
          </ac:grpSpMkLst>
        </pc:grpChg>
        <pc:grpChg chg="add del">
          <ac:chgData name="Keerthana" userId="d9344622b0658067" providerId="LiveId" clId="{F94BBD11-0AB2-46DB-BEEB-FCD1B05BE32A}" dt="2022-04-04T03:28:49.669" v="4190" actId="26606"/>
          <ac:grpSpMkLst>
            <pc:docMk/>
            <pc:sldMk cId="1040000233" sldId="264"/>
            <ac:grpSpMk id="5150" creationId="{3EA7D759-6BEF-4CBD-A325-BCFA77832B3F}"/>
          </ac:grpSpMkLst>
        </pc:grpChg>
        <pc:grpChg chg="add">
          <ac:chgData name="Keerthana" userId="d9344622b0658067" providerId="LiveId" clId="{F94BBD11-0AB2-46DB-BEEB-FCD1B05BE32A}" dt="2022-04-04T03:28:49.686" v="4191" actId="26606"/>
          <ac:grpSpMkLst>
            <pc:docMk/>
            <pc:sldMk cId="1040000233" sldId="264"/>
            <ac:grpSpMk id="5154" creationId="{FA366754-A2F4-475B-8217-AB06F5F15F36}"/>
          </ac:grpSpMkLst>
        </pc:grpChg>
        <pc:grpChg chg="add">
          <ac:chgData name="Keerthana" userId="d9344622b0658067" providerId="LiveId" clId="{F94BBD11-0AB2-46DB-BEEB-FCD1B05BE32A}" dt="2022-04-04T03:28:49.686" v="4191" actId="26606"/>
          <ac:grpSpMkLst>
            <pc:docMk/>
            <pc:sldMk cId="1040000233" sldId="264"/>
            <ac:grpSpMk id="5156" creationId="{828A5161-06F1-46CF-8AD7-844680A59E13}"/>
          </ac:grpSpMkLst>
        </pc:grpChg>
        <pc:picChg chg="add mod ord">
          <ac:chgData name="Keerthana" userId="d9344622b0658067" providerId="LiveId" clId="{F94BBD11-0AB2-46DB-BEEB-FCD1B05BE32A}" dt="2022-04-04T03:29:10.423" v="4202" actId="1076"/>
          <ac:picMkLst>
            <pc:docMk/>
            <pc:sldMk cId="1040000233" sldId="264"/>
            <ac:picMk id="5122" creationId="{CFAC0728-B454-4E94-85F3-030F67EA562C}"/>
          </ac:picMkLst>
        </pc:picChg>
      </pc:sldChg>
      <pc:sldChg chg="addSp delSp modSp new mod setBg">
        <pc:chgData name="Keerthana" userId="d9344622b0658067" providerId="LiveId" clId="{F94BBD11-0AB2-46DB-BEEB-FCD1B05BE32A}" dt="2022-04-05T16:20:44.717" v="6668" actId="20577"/>
        <pc:sldMkLst>
          <pc:docMk/>
          <pc:sldMk cId="1857633615" sldId="265"/>
        </pc:sldMkLst>
        <pc:spChg chg="mod">
          <ac:chgData name="Keerthana" userId="d9344622b0658067" providerId="LiveId" clId="{F94BBD11-0AB2-46DB-BEEB-FCD1B05BE32A}" dt="2022-04-05T16:20:44.717" v="6668" actId="20577"/>
          <ac:spMkLst>
            <pc:docMk/>
            <pc:sldMk cId="1857633615" sldId="265"/>
            <ac:spMk id="2" creationId="{7DA2D275-D618-409E-827B-B218BD5A30D0}"/>
          </ac:spMkLst>
        </pc:spChg>
        <pc:spChg chg="add mod">
          <ac:chgData name="Keerthana" userId="d9344622b0658067" providerId="LiveId" clId="{F94BBD11-0AB2-46DB-BEEB-FCD1B05BE32A}" dt="2022-04-05T16:20:10.550" v="6665" actId="15"/>
          <ac:spMkLst>
            <pc:docMk/>
            <pc:sldMk cId="1857633615" sldId="265"/>
            <ac:spMk id="3" creationId="{56A2394C-2FBB-4FBB-9AB6-93829ABB0D61}"/>
          </ac:spMkLst>
        </pc:spChg>
        <pc:spChg chg="add del mod">
          <ac:chgData name="Keerthana" userId="d9344622b0658067" providerId="LiveId" clId="{F94BBD11-0AB2-46DB-BEEB-FCD1B05BE32A}" dt="2022-04-01T22:59:56.402" v="3657" actId="478"/>
          <ac:spMkLst>
            <pc:docMk/>
            <pc:sldMk cId="1857633615" sldId="265"/>
            <ac:spMk id="5" creationId="{CBCD6293-B223-44F6-B7D0-EF14DE718A32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8" creationId="{2B566528-1B12-4246-9431-5C2D7D081168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10" creationId="{2E80C965-DB6D-4F81-9E9E-B027384D0BD6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12" creationId="{A580F890-B085-4E95-96AA-55AEBEC5CE6E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14" creationId="{D3F51FEB-38FB-4F6C-9F7B-2F2AFAB65463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16" creationId="{1E547BA6-BAE0-43BB-A7CA-60F69CE252F0}"/>
          </ac:spMkLst>
        </pc:spChg>
        <pc:picChg chg="add mod">
          <ac:chgData name="Keerthana" userId="d9344622b0658067" providerId="LiveId" clId="{F94BBD11-0AB2-46DB-BEEB-FCD1B05BE32A}" dt="2022-04-05T16:20:27.536" v="6666" actId="1076"/>
          <ac:picMkLst>
            <pc:docMk/>
            <pc:sldMk cId="1857633615" sldId="265"/>
            <ac:picMk id="4" creationId="{0D173A73-36BC-42F5-872B-A52C569E0598}"/>
          </ac:picMkLst>
        </pc:picChg>
        <pc:picChg chg="add del mod modCrop">
          <ac:chgData name="Keerthana" userId="d9344622b0658067" providerId="LiveId" clId="{F94BBD11-0AB2-46DB-BEEB-FCD1B05BE32A}" dt="2022-04-01T22:58:36.104" v="3643" actId="21"/>
          <ac:picMkLst>
            <pc:docMk/>
            <pc:sldMk cId="1857633615" sldId="265"/>
            <ac:picMk id="4" creationId="{F013F85B-328D-4613-8DFD-5BF69AFD7141}"/>
          </ac:picMkLst>
        </pc:picChg>
      </pc:sldChg>
      <pc:sldChg chg="addSp delSp modSp new mod ord setBg">
        <pc:chgData name="Keerthana" userId="d9344622b0658067" providerId="LiveId" clId="{F94BBD11-0AB2-46DB-BEEB-FCD1B05BE32A}" dt="2022-04-05T18:18:51.657" v="6712" actId="12"/>
        <pc:sldMkLst>
          <pc:docMk/>
          <pc:sldMk cId="3291959330" sldId="266"/>
        </pc:sldMkLst>
        <pc:spChg chg="mod">
          <ac:chgData name="Keerthana" userId="d9344622b0658067" providerId="LiveId" clId="{F94BBD11-0AB2-46DB-BEEB-FCD1B05BE32A}" dt="2022-04-04T03:32:28.314" v="4236" actId="122"/>
          <ac:spMkLst>
            <pc:docMk/>
            <pc:sldMk cId="3291959330" sldId="266"/>
            <ac:spMk id="2" creationId="{96210D4D-B903-427A-B0A9-0D27FD58B338}"/>
          </ac:spMkLst>
        </pc:spChg>
        <pc:spChg chg="add mod">
          <ac:chgData name="Keerthana" userId="d9344622b0658067" providerId="LiveId" clId="{F94BBD11-0AB2-46DB-BEEB-FCD1B05BE32A}" dt="2022-04-05T18:18:51.657" v="6712" actId="12"/>
          <ac:spMkLst>
            <pc:docMk/>
            <pc:sldMk cId="3291959330" sldId="266"/>
            <ac:spMk id="5" creationId="{7AED2710-9C8E-43F3-94F6-F5A6CBE9B73F}"/>
          </ac:spMkLst>
        </pc:spChg>
        <pc:spChg chg="add del">
          <ac:chgData name="Keerthana" userId="d9344622b0658067" providerId="LiveId" clId="{F94BBD11-0AB2-46DB-BEEB-FCD1B05BE32A}" dt="2022-04-04T03:29:25.377" v="4204" actId="26606"/>
          <ac:spMkLst>
            <pc:docMk/>
            <pc:sldMk cId="3291959330" sldId="266"/>
            <ac:spMk id="10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9:26.579" v="4206" actId="26606"/>
          <ac:spMkLst>
            <pc:docMk/>
            <pc:sldMk cId="3291959330" sldId="266"/>
            <ac:spMk id="20" creationId="{2B566528-1B12-4246-9431-5C2D7D081168}"/>
          </ac:spMkLst>
        </pc:spChg>
        <pc:spChg chg="add">
          <ac:chgData name="Keerthana" userId="d9344622b0658067" providerId="LiveId" clId="{F94BBD11-0AB2-46DB-BEEB-FCD1B05BE32A}" dt="2022-04-04T03:29:26.595" v="4207" actId="26606"/>
          <ac:spMkLst>
            <pc:docMk/>
            <pc:sldMk cId="3291959330" sldId="266"/>
            <ac:spMk id="28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29:25.377" v="4204" actId="26606"/>
          <ac:grpSpMkLst>
            <pc:docMk/>
            <pc:sldMk cId="3291959330" sldId="266"/>
            <ac:grpSpMk id="12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03:29:25.377" v="4204" actId="26606"/>
          <ac:grpSpMkLst>
            <pc:docMk/>
            <pc:sldMk cId="3291959330" sldId="266"/>
            <ac:grpSpMk id="16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29:26.579" v="4206" actId="26606"/>
          <ac:grpSpMkLst>
            <pc:docMk/>
            <pc:sldMk cId="3291959330" sldId="266"/>
            <ac:grpSpMk id="21" creationId="{FA366754-A2F4-475B-8217-AB06F5F15F36}"/>
          </ac:grpSpMkLst>
        </pc:grpChg>
        <pc:grpChg chg="add del">
          <ac:chgData name="Keerthana" userId="d9344622b0658067" providerId="LiveId" clId="{F94BBD11-0AB2-46DB-BEEB-FCD1B05BE32A}" dt="2022-04-04T03:29:26.579" v="4206" actId="26606"/>
          <ac:grpSpMkLst>
            <pc:docMk/>
            <pc:sldMk cId="3291959330" sldId="266"/>
            <ac:grpSpMk id="24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03:29:26.595" v="4207" actId="26606"/>
          <ac:grpSpMkLst>
            <pc:docMk/>
            <pc:sldMk cId="3291959330" sldId="266"/>
            <ac:grpSpMk id="29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03:29:26.595" v="4207" actId="26606"/>
          <ac:grpSpMkLst>
            <pc:docMk/>
            <pc:sldMk cId="3291959330" sldId="266"/>
            <ac:grpSpMk id="30" creationId="{5995D10D-E9C9-47DB-AE7E-801FEF38F5C9}"/>
          </ac:grpSpMkLst>
        </pc:grpChg>
        <pc:picChg chg="add mod ord modCrop">
          <ac:chgData name="Keerthana" userId="d9344622b0658067" providerId="LiveId" clId="{F94BBD11-0AB2-46DB-BEEB-FCD1B05BE32A}" dt="2022-04-04T03:30:31.012" v="4217" actId="1076"/>
          <ac:picMkLst>
            <pc:docMk/>
            <pc:sldMk cId="3291959330" sldId="266"/>
            <ac:picMk id="4" creationId="{16623CB9-58DF-48C4-B8E3-41FF86A02F76}"/>
          </ac:picMkLst>
        </pc:picChg>
      </pc:sldChg>
      <pc:sldChg chg="addSp modSp new mod">
        <pc:chgData name="Keerthana" userId="d9344622b0658067" providerId="LiveId" clId="{F94BBD11-0AB2-46DB-BEEB-FCD1B05BE32A}" dt="2022-04-01T23:12:59.247" v="3921" actId="20577"/>
        <pc:sldMkLst>
          <pc:docMk/>
          <pc:sldMk cId="319464791" sldId="267"/>
        </pc:sldMkLst>
        <pc:spChg chg="mod">
          <ac:chgData name="Keerthana" userId="d9344622b0658067" providerId="LiveId" clId="{F94BBD11-0AB2-46DB-BEEB-FCD1B05BE32A}" dt="2022-04-01T23:12:06.056" v="3773" actId="20577"/>
          <ac:spMkLst>
            <pc:docMk/>
            <pc:sldMk cId="319464791" sldId="267"/>
            <ac:spMk id="2" creationId="{B8AA50E7-515A-4679-B1AD-F19B71B2AEFF}"/>
          </ac:spMkLst>
        </pc:spChg>
        <pc:spChg chg="add mod">
          <ac:chgData name="Keerthana" userId="d9344622b0658067" providerId="LiveId" clId="{F94BBD11-0AB2-46DB-BEEB-FCD1B05BE32A}" dt="2022-04-01T23:12:59.247" v="3921" actId="20577"/>
          <ac:spMkLst>
            <pc:docMk/>
            <pc:sldMk cId="319464791" sldId="267"/>
            <ac:spMk id="3" creationId="{4A28A354-BAA6-4815-A32A-FD4C37BA4912}"/>
          </ac:spMkLst>
        </pc:spChg>
      </pc:sldChg>
      <pc:sldChg chg="modSp new del mod ord">
        <pc:chgData name="Keerthana" userId="d9344622b0658067" providerId="LiveId" clId="{F94BBD11-0AB2-46DB-BEEB-FCD1B05BE32A}" dt="2022-04-01T22:51:17.132" v="3503" actId="2696"/>
        <pc:sldMkLst>
          <pc:docMk/>
          <pc:sldMk cId="648221905" sldId="268"/>
        </pc:sldMkLst>
        <pc:spChg chg="mod">
          <ac:chgData name="Keerthana" userId="d9344622b0658067" providerId="LiveId" clId="{F94BBD11-0AB2-46DB-BEEB-FCD1B05BE32A}" dt="2022-04-01T20:14:58.802" v="861" actId="113"/>
          <ac:spMkLst>
            <pc:docMk/>
            <pc:sldMk cId="648221905" sldId="268"/>
            <ac:spMk id="2" creationId="{59E2991C-5E0E-4F4F-BF1D-C4B4D89D72F8}"/>
          </ac:spMkLst>
        </pc:spChg>
      </pc:sldChg>
      <pc:sldChg chg="addSp delSp modSp new mod ord setBg">
        <pc:chgData name="Keerthana" userId="d9344622b0658067" providerId="LiveId" clId="{F94BBD11-0AB2-46DB-BEEB-FCD1B05BE32A}" dt="2022-04-05T16:00:42.967" v="6546" actId="14"/>
        <pc:sldMkLst>
          <pc:docMk/>
          <pc:sldMk cId="2584236808" sldId="269"/>
        </pc:sldMkLst>
        <pc:spChg chg="mod">
          <ac:chgData name="Keerthana" userId="d9344622b0658067" providerId="LiveId" clId="{F94BBD11-0AB2-46DB-BEEB-FCD1B05BE32A}" dt="2022-04-04T16:01:35.693" v="4546" actId="26606"/>
          <ac:spMkLst>
            <pc:docMk/>
            <pc:sldMk cId="2584236808" sldId="269"/>
            <ac:spMk id="2" creationId="{AE25F49E-E7EB-46BA-BD00-8B4975B28E16}"/>
          </ac:spMkLst>
        </pc:spChg>
        <pc:spChg chg="add mod ord">
          <ac:chgData name="Keerthana" userId="d9344622b0658067" providerId="LiveId" clId="{F94BBD11-0AB2-46DB-BEEB-FCD1B05BE32A}" dt="2022-04-05T16:00:42.967" v="6546" actId="14"/>
          <ac:spMkLst>
            <pc:docMk/>
            <pc:sldMk cId="2584236808" sldId="269"/>
            <ac:spMk id="3" creationId="{413AEF3B-3001-4BFB-995E-7C8256C92270}"/>
          </ac:spMkLst>
        </pc:spChg>
        <pc:spChg chg="add mod">
          <ac:chgData name="Keerthana" userId="d9344622b0658067" providerId="LiveId" clId="{F94BBD11-0AB2-46DB-BEEB-FCD1B05BE32A}" dt="2022-04-04T16:32:29.525" v="4644" actId="20577"/>
          <ac:spMkLst>
            <pc:docMk/>
            <pc:sldMk cId="2584236808" sldId="269"/>
            <ac:spMk id="6" creationId="{60DDCA0D-CF1B-4C13-88DE-FE30114A5D80}"/>
          </ac:spMkLst>
        </pc:spChg>
        <pc:spChg chg="add del">
          <ac:chgData name="Keerthana" userId="d9344622b0658067" providerId="LiveId" clId="{F94BBD11-0AB2-46DB-BEEB-FCD1B05BE32A}" dt="2022-04-04T15:53:56.369" v="4289" actId="26606"/>
          <ac:spMkLst>
            <pc:docMk/>
            <pc:sldMk cId="2584236808" sldId="269"/>
            <ac:spMk id="71" creationId="{2B566528-1B12-4246-9431-5C2D7D081168}"/>
          </ac:spMkLst>
        </pc:spChg>
        <pc:spChg chg="add del">
          <ac:chgData name="Keerthana" userId="d9344622b0658067" providerId="LiveId" clId="{F94BBD11-0AB2-46DB-BEEB-FCD1B05BE32A}" dt="2022-04-04T16:01:35.693" v="4546" actId="26606"/>
          <ac:spMkLst>
            <pc:docMk/>
            <pc:sldMk cId="2584236808" sldId="269"/>
            <ac:spMk id="135" creationId="{2B566528-1B12-4246-9431-5C2D7D081168}"/>
          </ac:spMkLst>
        </pc:spChg>
        <pc:spChg chg="add del">
          <ac:chgData name="Keerthana" userId="d9344622b0658067" providerId="LiveId" clId="{F94BBD11-0AB2-46DB-BEEB-FCD1B05BE32A}" dt="2022-04-04T16:01:35.693" v="4546" actId="26606"/>
          <ac:spMkLst>
            <pc:docMk/>
            <pc:sldMk cId="2584236808" sldId="269"/>
            <ac:spMk id="192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15:53:56.369" v="4289" actId="26606"/>
          <ac:grpSpMkLst>
            <pc:docMk/>
            <pc:sldMk cId="2584236808" sldId="269"/>
            <ac:grpSpMk id="73" creationId="{287F69AB-2350-44E3-9076-00265B93F313}"/>
          </ac:grpSpMkLst>
        </pc:grpChg>
        <pc:grpChg chg="add del">
          <ac:chgData name="Keerthana" userId="d9344622b0658067" providerId="LiveId" clId="{F94BBD11-0AB2-46DB-BEEB-FCD1B05BE32A}" dt="2022-04-04T15:53:56.369" v="4289" actId="26606"/>
          <ac:grpSpMkLst>
            <pc:docMk/>
            <pc:sldMk cId="2584236808" sldId="269"/>
            <ac:grpSpMk id="77" creationId="{3EA7D759-6BEF-4CBD-A325-BCFA77832B3F}"/>
          </ac:grpSpMkLst>
        </pc:grpChg>
        <pc:grpChg chg="add del">
          <ac:chgData name="Keerthana" userId="d9344622b0658067" providerId="LiveId" clId="{F94BBD11-0AB2-46DB-BEEB-FCD1B05BE32A}" dt="2022-04-04T16:01:35.693" v="4546" actId="26606"/>
          <ac:grpSpMkLst>
            <pc:docMk/>
            <pc:sldMk cId="2584236808" sldId="269"/>
            <ac:grpSpMk id="137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16:01:35.693" v="4546" actId="26606"/>
          <ac:grpSpMkLst>
            <pc:docMk/>
            <pc:sldMk cId="2584236808" sldId="269"/>
            <ac:grpSpMk id="14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16:01:35.693" v="4546" actId="26606"/>
          <ac:grpSpMkLst>
            <pc:docMk/>
            <pc:sldMk cId="2584236808" sldId="269"/>
            <ac:grpSpMk id="193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16:01:35.693" v="4546" actId="26606"/>
          <ac:grpSpMkLst>
            <pc:docMk/>
            <pc:sldMk cId="2584236808" sldId="269"/>
            <ac:grpSpMk id="196" creationId="{828A5161-06F1-46CF-8AD7-844680A59E13}"/>
          </ac:grpSpMkLst>
        </pc:grpChg>
        <pc:picChg chg="add mod modCrop">
          <ac:chgData name="Keerthana" userId="d9344622b0658067" providerId="LiveId" clId="{F94BBD11-0AB2-46DB-BEEB-FCD1B05BE32A}" dt="2022-04-04T16:08:34.093" v="4633" actId="14100"/>
          <ac:picMkLst>
            <pc:docMk/>
            <pc:sldMk cId="2584236808" sldId="269"/>
            <ac:picMk id="5" creationId="{62B2166E-8E60-42B5-A6F9-EB966AFA718A}"/>
          </ac:picMkLst>
        </pc:picChg>
        <pc:picChg chg="add mod ord">
          <ac:chgData name="Keerthana" userId="d9344622b0658067" providerId="LiveId" clId="{F94BBD11-0AB2-46DB-BEEB-FCD1B05BE32A}" dt="2022-04-05T15:59:54.918" v="6538" actId="1076"/>
          <ac:picMkLst>
            <pc:docMk/>
            <pc:sldMk cId="2584236808" sldId="269"/>
            <ac:picMk id="6146" creationId="{D8A741E0-8CDA-45C1-8F7B-744849ADBC1B}"/>
          </ac:picMkLst>
        </pc:picChg>
      </pc:sldChg>
      <pc:sldChg chg="addSp delSp modSp new del mod ord">
        <pc:chgData name="Keerthana" userId="d9344622b0658067" providerId="LiveId" clId="{F94BBD11-0AB2-46DB-BEEB-FCD1B05BE32A}" dt="2022-04-04T16:47:36.347" v="5115" actId="2696"/>
        <pc:sldMkLst>
          <pc:docMk/>
          <pc:sldMk cId="2607317927" sldId="270"/>
        </pc:sldMkLst>
        <pc:spChg chg="mod">
          <ac:chgData name="Keerthana" userId="d9344622b0658067" providerId="LiveId" clId="{F94BBD11-0AB2-46DB-BEEB-FCD1B05BE32A}" dt="2022-04-04T16:47:25.139" v="5113" actId="21"/>
          <ac:spMkLst>
            <pc:docMk/>
            <pc:sldMk cId="2607317927" sldId="270"/>
            <ac:spMk id="2" creationId="{0F9CCF6B-4346-4BA5-90B3-86AB5B050861}"/>
          </ac:spMkLst>
        </pc:spChg>
        <pc:spChg chg="add del mod">
          <ac:chgData name="Keerthana" userId="d9344622b0658067" providerId="LiveId" clId="{F94BBD11-0AB2-46DB-BEEB-FCD1B05BE32A}" dt="2022-04-04T16:46:32.299" v="5101" actId="21"/>
          <ac:spMkLst>
            <pc:docMk/>
            <pc:sldMk cId="2607317927" sldId="270"/>
            <ac:spMk id="5" creationId="{F7036E1C-8D8B-4B78-AD4B-6B4A22A9D953}"/>
          </ac:spMkLst>
        </pc:spChg>
        <pc:spChg chg="add mod">
          <ac:chgData name="Keerthana" userId="d9344622b0658067" providerId="LiveId" clId="{F94BBD11-0AB2-46DB-BEEB-FCD1B05BE32A}" dt="2022-04-04T16:44:46.410" v="5082" actId="5793"/>
          <ac:spMkLst>
            <pc:docMk/>
            <pc:sldMk cId="2607317927" sldId="270"/>
            <ac:spMk id="6" creationId="{7317DFA4-D202-4BC7-ADBC-866B3F3CC000}"/>
          </ac:spMkLst>
        </pc:spChg>
        <pc:picChg chg="add del mod modCrop">
          <ac:chgData name="Keerthana" userId="d9344622b0658067" providerId="LiveId" clId="{F94BBD11-0AB2-46DB-BEEB-FCD1B05BE32A}" dt="2022-04-04T16:46:16.291" v="5097" actId="21"/>
          <ac:picMkLst>
            <pc:docMk/>
            <pc:sldMk cId="2607317927" sldId="270"/>
            <ac:picMk id="4" creationId="{29251497-D608-4186-9BB1-2AE75F4ABA79}"/>
          </ac:picMkLst>
        </pc:picChg>
        <pc:picChg chg="add del mod">
          <ac:chgData name="Keerthana" userId="d9344622b0658067" providerId="LiveId" clId="{F94BBD11-0AB2-46DB-BEEB-FCD1B05BE32A}" dt="2022-04-01T22:40:55.112" v="3138" actId="21"/>
          <ac:picMkLst>
            <pc:docMk/>
            <pc:sldMk cId="2607317927" sldId="270"/>
            <ac:picMk id="4" creationId="{7987AC22-62B1-49CD-B3C9-1959428E915F}"/>
          </ac:picMkLst>
        </pc:picChg>
      </pc:sldChg>
      <pc:sldChg chg="addSp delSp modSp new del mod">
        <pc:chgData name="Keerthana" userId="d9344622b0658067" providerId="LiveId" clId="{F94BBD11-0AB2-46DB-BEEB-FCD1B05BE32A}" dt="2022-04-04T20:25:30.973" v="5920" actId="2696"/>
        <pc:sldMkLst>
          <pc:docMk/>
          <pc:sldMk cId="2250080111" sldId="271"/>
        </pc:sldMkLst>
        <pc:spChg chg="mod">
          <ac:chgData name="Keerthana" userId="d9344622b0658067" providerId="LiveId" clId="{F94BBD11-0AB2-46DB-BEEB-FCD1B05BE32A}" dt="2022-04-04T20:23:25.683" v="5912" actId="21"/>
          <ac:spMkLst>
            <pc:docMk/>
            <pc:sldMk cId="2250080111" sldId="271"/>
            <ac:spMk id="2" creationId="{99949098-FFFF-4368-8022-2698793941F2}"/>
          </ac:spMkLst>
        </pc:spChg>
        <pc:spChg chg="add del mod">
          <ac:chgData name="Keerthana" userId="d9344622b0658067" providerId="LiveId" clId="{F94BBD11-0AB2-46DB-BEEB-FCD1B05BE32A}" dt="2022-04-04T20:23:44.974" v="5915" actId="21"/>
          <ac:spMkLst>
            <pc:docMk/>
            <pc:sldMk cId="2250080111" sldId="271"/>
            <ac:spMk id="5" creationId="{6D4DD559-A420-40B8-B8F5-252E3A4A8609}"/>
          </ac:spMkLst>
        </pc:spChg>
        <pc:spChg chg="add del mod">
          <ac:chgData name="Keerthana" userId="d9344622b0658067" providerId="LiveId" clId="{F94BBD11-0AB2-46DB-BEEB-FCD1B05BE32A}" dt="2022-04-04T20:22:09.381" v="5900" actId="21"/>
          <ac:spMkLst>
            <pc:docMk/>
            <pc:sldMk cId="2250080111" sldId="271"/>
            <ac:spMk id="6" creationId="{18C9EED4-8A76-4EDB-8EBC-C7342F3882F8}"/>
          </ac:spMkLst>
        </pc:spChg>
        <pc:graphicFrameChg chg="add del">
          <ac:chgData name="Keerthana" userId="d9344622b0658067" providerId="LiveId" clId="{F94BBD11-0AB2-46DB-BEEB-FCD1B05BE32A}" dt="2022-04-04T20:11:49.285" v="5868" actId="26606"/>
          <ac:graphicFrameMkLst>
            <pc:docMk/>
            <pc:sldMk cId="2250080111" sldId="271"/>
            <ac:graphicFrameMk id="8" creationId="{F72EB339-2123-4F04-7412-46A8E14EBAFC}"/>
          </ac:graphicFrameMkLst>
        </pc:graphicFrameChg>
        <pc:graphicFrameChg chg="add del">
          <ac:chgData name="Keerthana" userId="d9344622b0658067" providerId="LiveId" clId="{F94BBD11-0AB2-46DB-BEEB-FCD1B05BE32A}" dt="2022-04-04T20:11:52.687" v="5870" actId="26606"/>
          <ac:graphicFrameMkLst>
            <pc:docMk/>
            <pc:sldMk cId="2250080111" sldId="271"/>
            <ac:graphicFrameMk id="10" creationId="{9C4104ED-5D35-45F5-03BB-88A3B585361F}"/>
          </ac:graphicFrameMkLst>
        </pc:graphicFrameChg>
        <pc:graphicFrameChg chg="add del">
          <ac:chgData name="Keerthana" userId="d9344622b0658067" providerId="LiveId" clId="{F94BBD11-0AB2-46DB-BEEB-FCD1B05BE32A}" dt="2022-04-04T20:12:09.124" v="5872" actId="26606"/>
          <ac:graphicFrameMkLst>
            <pc:docMk/>
            <pc:sldMk cId="2250080111" sldId="271"/>
            <ac:graphicFrameMk id="12" creationId="{959A77FF-7BE4-BA07-7B54-0683273570DA}"/>
          </ac:graphicFrameMkLst>
        </pc:graphicFrameChg>
        <pc:graphicFrameChg chg="add del mod modGraphic">
          <ac:chgData name="Keerthana" userId="d9344622b0658067" providerId="LiveId" clId="{F94BBD11-0AB2-46DB-BEEB-FCD1B05BE32A}" dt="2022-04-04T20:21:28.298" v="5893" actId="26606"/>
          <ac:graphicFrameMkLst>
            <pc:docMk/>
            <pc:sldMk cId="2250080111" sldId="271"/>
            <ac:graphicFrameMk id="14" creationId="{9C4104ED-5D35-45F5-03BB-88A3B585361F}"/>
          </ac:graphicFrameMkLst>
        </pc:graphicFrameChg>
        <pc:picChg chg="add del mod modCrop">
          <ac:chgData name="Keerthana" userId="d9344622b0658067" providerId="LiveId" clId="{F94BBD11-0AB2-46DB-BEEB-FCD1B05BE32A}" dt="2022-04-04T20:22:46.475" v="5906" actId="21"/>
          <ac:picMkLst>
            <pc:docMk/>
            <pc:sldMk cId="2250080111" sldId="271"/>
            <ac:picMk id="4" creationId="{782C9E08-27A8-4D7E-AFEA-F09D7A91E49B}"/>
          </ac:picMkLst>
        </pc:picChg>
      </pc:sldChg>
      <pc:sldChg chg="addSp delSp modSp new del mod setBg">
        <pc:chgData name="Keerthana" userId="d9344622b0658067" providerId="LiveId" clId="{F94BBD11-0AB2-46DB-BEEB-FCD1B05BE32A}" dt="2022-04-04T20:37:00.840" v="5970" actId="2696"/>
        <pc:sldMkLst>
          <pc:docMk/>
          <pc:sldMk cId="4094367871" sldId="272"/>
        </pc:sldMkLst>
        <pc:spChg chg="mod">
          <ac:chgData name="Keerthana" userId="d9344622b0658067" providerId="LiveId" clId="{F94BBD11-0AB2-46DB-BEEB-FCD1B05BE32A}" dt="2022-04-04T20:26:29.193" v="5969" actId="403"/>
          <ac:spMkLst>
            <pc:docMk/>
            <pc:sldMk cId="4094367871" sldId="272"/>
            <ac:spMk id="2" creationId="{47D0A667-4FD2-4B08-9AA6-355EA75772BA}"/>
          </ac:spMkLst>
        </pc:spChg>
        <pc:spChg chg="add mod">
          <ac:chgData name="Keerthana" userId="d9344622b0658067" providerId="LiveId" clId="{F94BBD11-0AB2-46DB-BEEB-FCD1B05BE32A}" dt="2022-04-04T20:26:18.631" v="5966" actId="26606"/>
          <ac:spMkLst>
            <pc:docMk/>
            <pc:sldMk cId="4094367871" sldId="272"/>
            <ac:spMk id="3" creationId="{2A9E7E44-1CEC-443F-AF10-5D6C6CB7376E}"/>
          </ac:spMkLst>
        </pc:spChg>
        <pc:spChg chg="add">
          <ac:chgData name="Keerthana" userId="d9344622b0658067" providerId="LiveId" clId="{F94BBD11-0AB2-46DB-BEEB-FCD1B05BE32A}" dt="2022-04-04T20:26:18.631" v="5966" actId="26606"/>
          <ac:spMkLst>
            <pc:docMk/>
            <pc:sldMk cId="4094367871" sldId="272"/>
            <ac:spMk id="10" creationId="{2B566528-1B12-4246-9431-5C2D7D081168}"/>
          </ac:spMkLst>
        </pc:spChg>
        <pc:grpChg chg="add">
          <ac:chgData name="Keerthana" userId="d9344622b0658067" providerId="LiveId" clId="{F94BBD11-0AB2-46DB-BEEB-FCD1B05BE32A}" dt="2022-04-04T20:26:18.631" v="5966" actId="26606"/>
          <ac:grpSpMkLst>
            <pc:docMk/>
            <pc:sldMk cId="4094367871" sldId="272"/>
            <ac:grpSpMk id="12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20:26:18.631" v="5966" actId="26606"/>
          <ac:grpSpMkLst>
            <pc:docMk/>
            <pc:sldMk cId="4094367871" sldId="272"/>
            <ac:grpSpMk id="16" creationId="{5995D10D-E9C9-47DB-AE7E-801FEF38F5C9}"/>
          </ac:grpSpMkLst>
        </pc:grpChg>
        <pc:picChg chg="add del">
          <ac:chgData name="Keerthana" userId="d9344622b0658067" providerId="LiveId" clId="{F94BBD11-0AB2-46DB-BEEB-FCD1B05BE32A}" dt="2022-04-04T20:26:23.320" v="5967" actId="21"/>
          <ac:picMkLst>
            <pc:docMk/>
            <pc:sldMk cId="4094367871" sldId="272"/>
            <ac:picMk id="7" creationId="{607A4237-8DE3-E1F6-E566-C61B65CFA0F0}"/>
          </ac:picMkLst>
        </pc:picChg>
      </pc:sldChg>
      <pc:sldChg chg="addSp delSp modSp new del mod">
        <pc:chgData name="Keerthana" userId="d9344622b0658067" providerId="LiveId" clId="{F94BBD11-0AB2-46DB-BEEB-FCD1B05BE32A}" dt="2022-04-01T23:02:50.180" v="3695" actId="2696"/>
        <pc:sldMkLst>
          <pc:docMk/>
          <pc:sldMk cId="1182298150" sldId="273"/>
        </pc:sldMkLst>
        <pc:spChg chg="mod">
          <ac:chgData name="Keerthana" userId="d9344622b0658067" providerId="LiveId" clId="{F94BBD11-0AB2-46DB-BEEB-FCD1B05BE32A}" dt="2022-04-01T23:00:30.907" v="3663" actId="1076"/>
          <ac:spMkLst>
            <pc:docMk/>
            <pc:sldMk cId="1182298150" sldId="273"/>
            <ac:spMk id="2" creationId="{3F08F345-04B6-410C-A184-CA9A22233E77}"/>
          </ac:spMkLst>
        </pc:spChg>
        <pc:spChg chg="add del mod">
          <ac:chgData name="Keerthana" userId="d9344622b0658067" providerId="LiveId" clId="{F94BBD11-0AB2-46DB-BEEB-FCD1B05BE32A}" dt="2022-04-01T23:01:48.948" v="3684"/>
          <ac:spMkLst>
            <pc:docMk/>
            <pc:sldMk cId="1182298150" sldId="273"/>
            <ac:spMk id="6" creationId="{F63DE1BA-2B97-4096-ACA2-6F8DB3178A3D}"/>
          </ac:spMkLst>
        </pc:spChg>
        <pc:picChg chg="add del mod modCrop">
          <ac:chgData name="Keerthana" userId="d9344622b0658067" providerId="LiveId" clId="{F94BBD11-0AB2-46DB-BEEB-FCD1B05BE32A}" dt="2022-04-01T23:01:01.670" v="3672" actId="21"/>
          <ac:picMkLst>
            <pc:docMk/>
            <pc:sldMk cId="1182298150" sldId="273"/>
            <ac:picMk id="4" creationId="{FC186E6E-50BD-462C-A051-14DBC406052C}"/>
          </ac:picMkLst>
        </pc:picChg>
        <pc:picChg chg="add del mod">
          <ac:chgData name="Keerthana" userId="d9344622b0658067" providerId="LiveId" clId="{F94BBD11-0AB2-46DB-BEEB-FCD1B05BE32A}" dt="2022-04-01T23:00:47.378" v="3666" actId="21"/>
          <ac:picMkLst>
            <pc:docMk/>
            <pc:sldMk cId="1182298150" sldId="273"/>
            <ac:picMk id="5" creationId="{D9C21BD3-BD5C-49E6-B3C3-28FA7580629C}"/>
          </ac:picMkLst>
        </pc:picChg>
      </pc:sldChg>
      <pc:sldChg chg="addSp delSp modSp new mod ord">
        <pc:chgData name="Keerthana" userId="d9344622b0658067" providerId="LiveId" clId="{F94BBD11-0AB2-46DB-BEEB-FCD1B05BE32A}" dt="2022-04-04T18:07:04.858" v="5424" actId="2711"/>
        <pc:sldMkLst>
          <pc:docMk/>
          <pc:sldMk cId="2279115320" sldId="274"/>
        </pc:sldMkLst>
        <pc:spChg chg="add del mod">
          <ac:chgData name="Keerthana" userId="d9344622b0658067" providerId="LiveId" clId="{F94BBD11-0AB2-46DB-BEEB-FCD1B05BE32A}" dt="2022-04-01T23:01:43.685" v="3681"/>
          <ac:spMkLst>
            <pc:docMk/>
            <pc:sldMk cId="2279115320" sldId="274"/>
            <ac:spMk id="4" creationId="{7DD43F95-FCBB-417B-8D26-A717C8864507}"/>
          </ac:spMkLst>
        </pc:spChg>
        <pc:spChg chg="add mod">
          <ac:chgData name="Keerthana" userId="d9344622b0658067" providerId="LiveId" clId="{F94BBD11-0AB2-46DB-BEEB-FCD1B05BE32A}" dt="2022-04-04T16:35:59.197" v="4668" actId="1076"/>
          <ac:spMkLst>
            <pc:docMk/>
            <pc:sldMk cId="2279115320" sldId="274"/>
            <ac:spMk id="5" creationId="{819E16C0-7E3A-4BAC-AE59-29461A1C202C}"/>
          </ac:spMkLst>
        </pc:spChg>
        <pc:spChg chg="add mod">
          <ac:chgData name="Keerthana" userId="d9344622b0658067" providerId="LiveId" clId="{F94BBD11-0AB2-46DB-BEEB-FCD1B05BE32A}" dt="2022-04-04T03:34:49.815" v="4271" actId="1076"/>
          <ac:spMkLst>
            <pc:docMk/>
            <pc:sldMk cId="2279115320" sldId="274"/>
            <ac:spMk id="6" creationId="{4EE58E4F-0699-40C2-8444-2CF3EF4C415E}"/>
          </ac:spMkLst>
        </pc:spChg>
        <pc:spChg chg="add mod">
          <ac:chgData name="Keerthana" userId="d9344622b0658067" providerId="LiveId" clId="{F94BBD11-0AB2-46DB-BEEB-FCD1B05BE32A}" dt="2022-04-04T18:07:04.858" v="5424" actId="2711"/>
          <ac:spMkLst>
            <pc:docMk/>
            <pc:sldMk cId="2279115320" sldId="274"/>
            <ac:spMk id="7" creationId="{6C32483D-BBD1-4E25-BB29-D46B5DA19DEE}"/>
          </ac:spMkLst>
        </pc:spChg>
        <pc:picChg chg="add mod">
          <ac:chgData name="Keerthana" userId="d9344622b0658067" providerId="LiveId" clId="{F94BBD11-0AB2-46DB-BEEB-FCD1B05BE32A}" dt="2022-04-04T03:34:58.090" v="4273" actId="1076"/>
          <ac:picMkLst>
            <pc:docMk/>
            <pc:sldMk cId="2279115320" sldId="274"/>
            <ac:picMk id="2" creationId="{A6B790DD-4BE7-400F-8229-A39F7E350AAA}"/>
          </ac:picMkLst>
        </pc:picChg>
        <pc:picChg chg="add mod">
          <ac:chgData name="Keerthana" userId="d9344622b0658067" providerId="LiveId" clId="{F94BBD11-0AB2-46DB-BEEB-FCD1B05BE32A}" dt="2022-04-04T03:34:54.334" v="4272" actId="1076"/>
          <ac:picMkLst>
            <pc:docMk/>
            <pc:sldMk cId="2279115320" sldId="274"/>
            <ac:picMk id="3" creationId="{28A68B8C-FA5F-4B0A-A7E5-5088338FE26B}"/>
          </ac:picMkLst>
        </pc:picChg>
      </pc:sldChg>
      <pc:sldChg chg="addSp delSp modSp add mod ord delDesignElem">
        <pc:chgData name="Keerthana" userId="d9344622b0658067" providerId="LiveId" clId="{F94BBD11-0AB2-46DB-BEEB-FCD1B05BE32A}" dt="2022-04-04T03:23:03.119" v="4092" actId="113"/>
        <pc:sldMkLst>
          <pc:docMk/>
          <pc:sldMk cId="225998212" sldId="275"/>
        </pc:sldMkLst>
        <pc:spChg chg="mod">
          <ac:chgData name="Keerthana" userId="d9344622b0658067" providerId="LiveId" clId="{F94BBD11-0AB2-46DB-BEEB-FCD1B05BE32A}" dt="2022-04-04T03:23:03.119" v="4092" actId="113"/>
          <ac:spMkLst>
            <pc:docMk/>
            <pc:sldMk cId="225998212" sldId="275"/>
            <ac:spMk id="2" creationId="{4791D3D7-1223-3D46-85C7-785F02C4FCEB}"/>
          </ac:spMkLst>
        </pc:spChg>
        <pc:spChg chg="mod">
          <ac:chgData name="Keerthana" userId="d9344622b0658067" providerId="LiveId" clId="{F94BBD11-0AB2-46DB-BEEB-FCD1B05BE32A}" dt="2022-04-04T03:22:51.058" v="4091" actId="27636"/>
          <ac:spMkLst>
            <pc:docMk/>
            <pc:sldMk cId="225998212" sldId="275"/>
            <ac:spMk id="3" creationId="{2B880560-6A71-1343-B29F-2FCA3847B5E1}"/>
          </ac:spMkLst>
        </pc:spChg>
        <pc:spChg chg="mod">
          <ac:chgData name="Keerthana" userId="d9344622b0658067" providerId="LiveId" clId="{F94BBD11-0AB2-46DB-BEEB-FCD1B05BE32A}" dt="2022-04-04T03:22:45.684" v="4089" actId="403"/>
          <ac:spMkLst>
            <pc:docMk/>
            <pc:sldMk cId="225998212" sldId="275"/>
            <ac:spMk id="32" creationId="{F1B39D23-E503-364E-A1BC-D9A7C10135DA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25998212" sldId="275"/>
            <ac:spMk id="39" creationId="{934F1179-B481-4F9E-BCA3-AFB972070F83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25998212" sldId="275"/>
            <ac:spMk id="40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25998212" sldId="275"/>
            <ac:spMk id="41" creationId="{EE04B5EB-F158-4507-90DD-BD23620C7CC9}"/>
          </ac:spMkLst>
        </pc:spChg>
      </pc:sldChg>
      <pc:sldChg chg="addSp delSp modSp add mod delDesignElem">
        <pc:chgData name="Keerthana" userId="d9344622b0658067" providerId="LiveId" clId="{F94BBD11-0AB2-46DB-BEEB-FCD1B05BE32A}" dt="2022-04-04T16:49:25.570" v="5134" actId="12"/>
        <pc:sldMkLst>
          <pc:docMk/>
          <pc:sldMk cId="212808160" sldId="276"/>
        </pc:sldMkLst>
        <pc:spChg chg="mod">
          <ac:chgData name="Keerthana" userId="d9344622b0658067" providerId="LiveId" clId="{F94BBD11-0AB2-46DB-BEEB-FCD1B05BE32A}" dt="2022-04-04T03:18:54.159" v="4044" actId="20577"/>
          <ac:spMkLst>
            <pc:docMk/>
            <pc:sldMk cId="212808160" sldId="276"/>
            <ac:spMk id="2" creationId="{ECE68F1D-517F-7C4B-8A8D-3FE290896E38}"/>
          </ac:spMkLst>
        </pc:spChg>
        <pc:spChg chg="mod">
          <ac:chgData name="Keerthana" userId="d9344622b0658067" providerId="LiveId" clId="{F94BBD11-0AB2-46DB-BEEB-FCD1B05BE32A}" dt="2022-04-04T16:49:25.570" v="5134" actId="12"/>
          <ac:spMkLst>
            <pc:docMk/>
            <pc:sldMk cId="212808160" sldId="276"/>
            <ac:spMk id="3" creationId="{9A8C93F8-3CAA-1040-BB2C-CD6111410317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8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10" creationId="{2E80C965-DB6D-4F81-9E9E-B027384D0BD6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12" creationId="{A580F890-B085-4E95-96AA-55AEBEC5CE6E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14" creationId="{D3F51FEB-38FB-4F6C-9F7B-2F2AFAB65463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16" creationId="{1E547BA6-BAE0-43BB-A7CA-60F69CE252F0}"/>
          </ac:spMkLst>
        </pc:spChg>
      </pc:sldChg>
      <pc:sldChg chg="addSp delSp modSp add mod delDesignElem">
        <pc:chgData name="Keerthana" userId="d9344622b0658067" providerId="LiveId" clId="{F94BBD11-0AB2-46DB-BEEB-FCD1B05BE32A}" dt="2022-04-04T16:49:46.017" v="5138" actId="12"/>
        <pc:sldMkLst>
          <pc:docMk/>
          <pc:sldMk cId="77134957" sldId="277"/>
        </pc:sldMkLst>
        <pc:spChg chg="mod">
          <ac:chgData name="Keerthana" userId="d9344622b0658067" providerId="LiveId" clId="{F94BBD11-0AB2-46DB-BEEB-FCD1B05BE32A}" dt="2022-04-04T03:18:32.820" v="4034" actId="403"/>
          <ac:spMkLst>
            <pc:docMk/>
            <pc:sldMk cId="77134957" sldId="277"/>
            <ac:spMk id="2" creationId="{EE0B2D48-3256-5742-85BB-87EB5AED6CDD}"/>
          </ac:spMkLst>
        </pc:spChg>
        <pc:spChg chg="mod">
          <ac:chgData name="Keerthana" userId="d9344622b0658067" providerId="LiveId" clId="{F94BBD11-0AB2-46DB-BEEB-FCD1B05BE32A}" dt="2022-04-04T16:49:46.017" v="5138" actId="12"/>
          <ac:spMkLst>
            <pc:docMk/>
            <pc:sldMk cId="77134957" sldId="277"/>
            <ac:spMk id="3" creationId="{1F8C4AC4-75B3-D248-8B3F-F34D331390FE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8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10" creationId="{2E80C965-DB6D-4F81-9E9E-B027384D0BD6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12" creationId="{A580F890-B085-4E95-96AA-55AEBEC5CE6E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14" creationId="{D3F51FEB-38FB-4F6C-9F7B-2F2AFAB65463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16" creationId="{1E547BA6-BAE0-43BB-A7CA-60F69CE252F0}"/>
          </ac:spMkLst>
        </pc:spChg>
      </pc:sldChg>
      <pc:sldChg chg="addSp delSp add delDesignElem">
        <pc:chgData name="Keerthana" userId="d9344622b0658067" providerId="LiveId" clId="{F94BBD11-0AB2-46DB-BEEB-FCD1B05BE32A}" dt="2022-04-04T03:13:57.325" v="3985"/>
        <pc:sldMkLst>
          <pc:docMk/>
          <pc:sldMk cId="1691785624" sldId="278"/>
        </pc:sldMkLst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1691785624" sldId="278"/>
            <ac:spMk id="19" creationId="{96918796-2918-40D6-BE3A-4600C47FCD42}"/>
          </ac:spMkLst>
        </pc:spChg>
      </pc:sldChg>
      <pc:sldChg chg="addSp delSp add delDesignElem">
        <pc:chgData name="Keerthana" userId="d9344622b0658067" providerId="LiveId" clId="{F94BBD11-0AB2-46DB-BEEB-FCD1B05BE32A}" dt="2022-04-04T03:13:57.325" v="3985"/>
        <pc:sldMkLst>
          <pc:docMk/>
          <pc:sldMk cId="608828366" sldId="279"/>
        </pc:sldMkLst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608828366" sldId="279"/>
            <ac:spMk id="19" creationId="{D4771268-CB57-404A-9271-370EB28F6090}"/>
          </ac:spMkLst>
        </pc:spChg>
      </pc:sldChg>
      <pc:sldChg chg="addSp delSp modSp add mod delDesignElem">
        <pc:chgData name="Keerthana" userId="d9344622b0658067" providerId="LiveId" clId="{F94BBD11-0AB2-46DB-BEEB-FCD1B05BE32A}" dt="2022-04-04T16:49:57.273" v="5139" actId="12"/>
        <pc:sldMkLst>
          <pc:docMk/>
          <pc:sldMk cId="435080492" sldId="280"/>
        </pc:sldMkLst>
        <pc:spChg chg="mod">
          <ac:chgData name="Keerthana" userId="d9344622b0658067" providerId="LiveId" clId="{F94BBD11-0AB2-46DB-BEEB-FCD1B05BE32A}" dt="2022-04-04T03:19:39.311" v="4047" actId="122"/>
          <ac:spMkLst>
            <pc:docMk/>
            <pc:sldMk cId="435080492" sldId="280"/>
            <ac:spMk id="2" creationId="{E87E3920-8BA8-7345-A652-E37DC42F66D7}"/>
          </ac:spMkLst>
        </pc:spChg>
        <pc:spChg chg="mod">
          <ac:chgData name="Keerthana" userId="d9344622b0658067" providerId="LiveId" clId="{F94BBD11-0AB2-46DB-BEEB-FCD1B05BE32A}" dt="2022-04-04T16:49:57.273" v="5139" actId="12"/>
          <ac:spMkLst>
            <pc:docMk/>
            <pc:sldMk cId="435080492" sldId="280"/>
            <ac:spMk id="3" creationId="{54915A7A-6474-7843-A7CF-6354E4300FE9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435080492" sldId="280"/>
            <ac:spMk id="19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435080492" sldId="280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435080492" sldId="280"/>
            <ac:grpSpMk id="25" creationId="{828A5161-06F1-46CF-8AD7-844680A59E13}"/>
          </ac:grpSpMkLst>
        </pc:grpChg>
      </pc:sldChg>
      <pc:sldChg chg="addSp delSp modSp add mod delDesignElem">
        <pc:chgData name="Keerthana" userId="d9344622b0658067" providerId="LiveId" clId="{F94BBD11-0AB2-46DB-BEEB-FCD1B05BE32A}" dt="2022-04-04T16:50:11.757" v="5141" actId="12"/>
        <pc:sldMkLst>
          <pc:docMk/>
          <pc:sldMk cId="1152408702" sldId="281"/>
        </pc:sldMkLst>
        <pc:spChg chg="mod">
          <ac:chgData name="Keerthana" userId="d9344622b0658067" providerId="LiveId" clId="{F94BBD11-0AB2-46DB-BEEB-FCD1B05BE32A}" dt="2022-04-04T03:20:05.794" v="4050" actId="1076"/>
          <ac:spMkLst>
            <pc:docMk/>
            <pc:sldMk cId="1152408702" sldId="281"/>
            <ac:spMk id="2" creationId="{E87E3920-8BA8-7345-A652-E37DC42F66D7}"/>
          </ac:spMkLst>
        </pc:spChg>
        <pc:spChg chg="mod">
          <ac:chgData name="Keerthana" userId="d9344622b0658067" providerId="LiveId" clId="{F94BBD11-0AB2-46DB-BEEB-FCD1B05BE32A}" dt="2022-04-04T16:50:11.757" v="5141" actId="12"/>
          <ac:spMkLst>
            <pc:docMk/>
            <pc:sldMk cId="1152408702" sldId="281"/>
            <ac:spMk id="3" creationId="{54915A7A-6474-7843-A7CF-6354E4300FE9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1152408702" sldId="281"/>
            <ac:spMk id="19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1152408702" sldId="281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1152408702" sldId="281"/>
            <ac:grpSpMk id="25" creationId="{828A5161-06F1-46CF-8AD7-844680A59E13}"/>
          </ac:grpSpMkLst>
        </pc:grpChg>
      </pc:sldChg>
      <pc:sldChg chg="addSp delSp modSp add mod delDesignElem">
        <pc:chgData name="Keerthana" userId="d9344622b0658067" providerId="LiveId" clId="{F94BBD11-0AB2-46DB-BEEB-FCD1B05BE32A}" dt="2022-04-04T03:21:13.705" v="4068" actId="2711"/>
        <pc:sldMkLst>
          <pc:docMk/>
          <pc:sldMk cId="2763875859" sldId="282"/>
        </pc:sldMkLst>
        <pc:spChg chg="mod">
          <ac:chgData name="Keerthana" userId="d9344622b0658067" providerId="LiveId" clId="{F94BBD11-0AB2-46DB-BEEB-FCD1B05BE32A}" dt="2022-04-04T03:21:13.705" v="4068" actId="2711"/>
          <ac:spMkLst>
            <pc:docMk/>
            <pc:sldMk cId="2763875859" sldId="282"/>
            <ac:spMk id="2" creationId="{E87E3920-8BA8-7345-A652-E37DC42F66D7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763875859" sldId="282"/>
            <ac:spMk id="19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2763875859" sldId="282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2763875859" sldId="282"/>
            <ac:grpSpMk id="25" creationId="{828A5161-06F1-46CF-8AD7-844680A59E13}"/>
          </ac:grpSpMkLst>
        </pc:grpChg>
      </pc:sldChg>
      <pc:sldChg chg="addSp delSp modSp add mod delDesignElem">
        <pc:chgData name="Keerthana" userId="d9344622b0658067" providerId="LiveId" clId="{F94BBD11-0AB2-46DB-BEEB-FCD1B05BE32A}" dt="2022-04-04T16:05:56.745" v="4560" actId="1076"/>
        <pc:sldMkLst>
          <pc:docMk/>
          <pc:sldMk cId="4059810419" sldId="283"/>
        </pc:sldMkLst>
        <pc:spChg chg="mod">
          <ac:chgData name="Keerthana" userId="d9344622b0658067" providerId="LiveId" clId="{F94BBD11-0AB2-46DB-BEEB-FCD1B05BE32A}" dt="2022-04-04T03:23:27.966" v="4096" actId="1076"/>
          <ac:spMkLst>
            <pc:docMk/>
            <pc:sldMk cId="4059810419" sldId="283"/>
            <ac:spMk id="2" creationId="{E87E3920-8BA8-7345-A652-E37DC42F66D7}"/>
          </ac:spMkLst>
        </pc:spChg>
        <pc:spChg chg="mod">
          <ac:chgData name="Keerthana" userId="d9344622b0658067" providerId="LiveId" clId="{F94BBD11-0AB2-46DB-BEEB-FCD1B05BE32A}" dt="2022-04-04T16:05:56.745" v="4560" actId="1076"/>
          <ac:spMkLst>
            <pc:docMk/>
            <pc:sldMk cId="4059810419" sldId="283"/>
            <ac:spMk id="14" creationId="{B24CC1C7-A3D7-A84F-9C80-13846243CBD7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4059810419" sldId="283"/>
            <ac:spMk id="19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4059810419" sldId="283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4059810419" sldId="283"/>
            <ac:grpSpMk id="25" creationId="{828A5161-06F1-46CF-8AD7-844680A59E13}"/>
          </ac:grpSpMkLst>
        </pc:grpChg>
      </pc:sldChg>
      <pc:sldChg chg="addSp delSp modSp add del mod delDesignElem">
        <pc:chgData name="Keerthana" userId="d9344622b0658067" providerId="LiveId" clId="{F94BBD11-0AB2-46DB-BEEB-FCD1B05BE32A}" dt="2022-04-04T15:52:20.417" v="4283" actId="2696"/>
        <pc:sldMkLst>
          <pc:docMk/>
          <pc:sldMk cId="2782499252" sldId="284"/>
        </pc:sldMkLst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782499252" sldId="284"/>
            <ac:spMk id="19" creationId="{2B566528-1B12-4246-9431-5C2D7D081168}"/>
          </ac:spMkLst>
        </pc:spChg>
        <pc:spChg chg="mod">
          <ac:chgData name="Keerthana" userId="d9344622b0658067" providerId="LiveId" clId="{F94BBD11-0AB2-46DB-BEEB-FCD1B05BE32A}" dt="2022-04-04T03:23:45.466" v="4104" actId="1076"/>
          <ac:spMkLst>
            <pc:docMk/>
            <pc:sldMk cId="2782499252" sldId="284"/>
            <ac:spMk id="29" creationId="{DD6F170B-8C35-6B4E-8892-78F7788B6B97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2782499252" sldId="284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2782499252" sldId="284"/>
            <ac:grpSpMk id="25" creationId="{828A5161-06F1-46CF-8AD7-844680A59E13}"/>
          </ac:grpSpMkLst>
        </pc:grpChg>
      </pc:sldChg>
      <pc:sldChg chg="addSp delSp modSp add mod delDesignElem">
        <pc:chgData name="Keerthana" userId="d9344622b0658067" providerId="LiveId" clId="{F94BBD11-0AB2-46DB-BEEB-FCD1B05BE32A}" dt="2022-04-04T03:23:52.681" v="4107" actId="404"/>
        <pc:sldMkLst>
          <pc:docMk/>
          <pc:sldMk cId="899750023" sldId="285"/>
        </pc:sldMkLst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899750023" sldId="285"/>
            <ac:spMk id="19" creationId="{2B566528-1B12-4246-9431-5C2D7D081168}"/>
          </ac:spMkLst>
        </pc:spChg>
        <pc:spChg chg="mod">
          <ac:chgData name="Keerthana" userId="d9344622b0658067" providerId="LiveId" clId="{F94BBD11-0AB2-46DB-BEEB-FCD1B05BE32A}" dt="2022-04-04T03:23:52.681" v="4107" actId="404"/>
          <ac:spMkLst>
            <pc:docMk/>
            <pc:sldMk cId="899750023" sldId="285"/>
            <ac:spMk id="29" creationId="{DD6F170B-8C35-6B4E-8892-78F7788B6B97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899750023" sldId="285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899750023" sldId="285"/>
            <ac:grpSpMk id="25" creationId="{828A5161-06F1-46CF-8AD7-844680A59E13}"/>
          </ac:grpSpMkLst>
        </pc:grpChg>
      </pc:sldChg>
      <pc:sldChg chg="delSp add del ord setBg delDesignElem">
        <pc:chgData name="Keerthana" userId="d9344622b0658067" providerId="LiveId" clId="{F94BBD11-0AB2-46DB-BEEB-FCD1B05BE32A}" dt="2022-04-04T03:26:02.456" v="4125" actId="2696"/>
        <pc:sldMkLst>
          <pc:docMk/>
          <pc:sldMk cId="66584810" sldId="286"/>
        </pc:sldMkLst>
        <pc:spChg chg="del">
          <ac:chgData name="Keerthana" userId="d9344622b0658067" providerId="LiveId" clId="{F94BBD11-0AB2-46DB-BEEB-FCD1B05BE32A}" dt="2022-04-04T03:25:26.517" v="4118"/>
          <ac:spMkLst>
            <pc:docMk/>
            <pc:sldMk cId="66584810" sldId="286"/>
            <ac:spMk id="39" creationId="{934F1179-B481-4F9E-BCA3-AFB972070F83}"/>
          </ac:spMkLst>
        </pc:spChg>
        <pc:spChg chg="del">
          <ac:chgData name="Keerthana" userId="d9344622b0658067" providerId="LiveId" clId="{F94BBD11-0AB2-46DB-BEEB-FCD1B05BE32A}" dt="2022-04-04T03:25:26.517" v="4118"/>
          <ac:spMkLst>
            <pc:docMk/>
            <pc:sldMk cId="66584810" sldId="286"/>
            <ac:spMk id="40" creationId="{827DC2C4-B485-428A-BF4A-472D2967F47F}"/>
          </ac:spMkLst>
        </pc:spChg>
        <pc:spChg chg="del">
          <ac:chgData name="Keerthana" userId="d9344622b0658067" providerId="LiveId" clId="{F94BBD11-0AB2-46DB-BEEB-FCD1B05BE32A}" dt="2022-04-04T03:25:26.517" v="4118"/>
          <ac:spMkLst>
            <pc:docMk/>
            <pc:sldMk cId="66584810" sldId="286"/>
            <ac:spMk id="41" creationId="{EE04B5EB-F158-4507-90DD-BD23620C7CC9}"/>
          </ac:spMkLst>
        </pc:spChg>
      </pc:sldChg>
      <pc:sldChg chg="addSp delSp modSp new del mod setBg delDesignElem">
        <pc:chgData name="Keerthana" userId="d9344622b0658067" providerId="LiveId" clId="{F94BBD11-0AB2-46DB-BEEB-FCD1B05BE32A}" dt="2022-04-04T03:18:09.682" v="4028" actId="2696"/>
        <pc:sldMkLst>
          <pc:docMk/>
          <pc:sldMk cId="382186316" sldId="286"/>
        </pc:sldMkLst>
        <pc:spChg chg="mod">
          <ac:chgData name="Keerthana" userId="d9344622b0658067" providerId="LiveId" clId="{F94BBD11-0AB2-46DB-BEEB-FCD1B05BE32A}" dt="2022-04-04T03:12:54.375" v="3967" actId="26606"/>
          <ac:spMkLst>
            <pc:docMk/>
            <pc:sldMk cId="382186316" sldId="286"/>
            <ac:spMk id="2" creationId="{EFF7A794-8704-46A5-975C-F29ED869E6C4}"/>
          </ac:spMkLst>
        </pc:spChg>
        <pc:spChg chg="mod">
          <ac:chgData name="Keerthana" userId="d9344622b0658067" providerId="LiveId" clId="{F94BBD11-0AB2-46DB-BEEB-FCD1B05BE32A}" dt="2022-04-04T03:12:54.375" v="3967" actId="26606"/>
          <ac:spMkLst>
            <pc:docMk/>
            <pc:sldMk cId="382186316" sldId="286"/>
            <ac:spMk id="3" creationId="{B4352B64-7A50-469B-9818-8CFFEEAE11A3}"/>
          </ac:spMkLst>
        </pc:spChg>
        <pc:spChg chg="add del">
          <ac:chgData name="Keerthana" userId="d9344622b0658067" providerId="LiveId" clId="{F94BBD11-0AB2-46DB-BEEB-FCD1B05BE32A}" dt="2022-04-04T03:13:56.196" v="3984" actId="26606"/>
          <ac:spMkLst>
            <pc:docMk/>
            <pc:sldMk cId="382186316" sldId="286"/>
            <ac:spMk id="5" creationId="{934F1179-B481-4F9E-BCA3-AFB972070F83}"/>
          </ac:spMkLst>
        </pc:spChg>
        <pc:spChg chg="add del">
          <ac:chgData name="Keerthana" userId="d9344622b0658067" providerId="LiveId" clId="{F94BBD11-0AB2-46DB-BEEB-FCD1B05BE32A}" dt="2022-04-04T03:13:56.196" v="3984" actId="26606"/>
          <ac:spMkLst>
            <pc:docMk/>
            <pc:sldMk cId="382186316" sldId="286"/>
            <ac:spMk id="6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3:56.196" v="3984" actId="26606"/>
          <ac:spMkLst>
            <pc:docMk/>
            <pc:sldMk cId="382186316" sldId="286"/>
            <ac:spMk id="7" creationId="{EE04B5EB-F158-4507-90DD-BD23620C7CC9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382186316" sldId="286"/>
            <ac:spMk id="8" creationId="{934F1179-B481-4F9E-BCA3-AFB972070F83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382186316" sldId="286"/>
            <ac:spMk id="10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382186316" sldId="286"/>
            <ac:spMk id="12" creationId="{EE04B5EB-F158-4507-90DD-BD23620C7CC9}"/>
          </ac:spMkLst>
        </pc:spChg>
      </pc:sldChg>
      <pc:sldChg chg="add del">
        <pc:chgData name="Keerthana" userId="d9344622b0658067" providerId="LiveId" clId="{F94BBD11-0AB2-46DB-BEEB-FCD1B05BE32A}" dt="2022-04-04T03:25:22.341" v="4116" actId="2696"/>
        <pc:sldMkLst>
          <pc:docMk/>
          <pc:sldMk cId="1158357068" sldId="286"/>
        </pc:sldMkLst>
      </pc:sldChg>
      <pc:sldChg chg="new del">
        <pc:chgData name="Keerthana" userId="d9344622b0658067" providerId="LiveId" clId="{F94BBD11-0AB2-46DB-BEEB-FCD1B05BE32A}" dt="2022-04-04T03:12:09.937" v="3965" actId="2696"/>
        <pc:sldMkLst>
          <pc:docMk/>
          <pc:sldMk cId="3776754295" sldId="286"/>
        </pc:sldMkLst>
      </pc:sldChg>
      <pc:sldChg chg="modSp add mod ord">
        <pc:chgData name="Keerthana" userId="d9344622b0658067" providerId="LiveId" clId="{F94BBD11-0AB2-46DB-BEEB-FCD1B05BE32A}" dt="2022-04-04T03:32:48.057" v="4240" actId="1076"/>
        <pc:sldMkLst>
          <pc:docMk/>
          <pc:sldMk cId="617570233" sldId="287"/>
        </pc:sldMkLst>
        <pc:spChg chg="mod">
          <ac:chgData name="Keerthana" userId="d9344622b0658067" providerId="LiveId" clId="{F94BBD11-0AB2-46DB-BEEB-FCD1B05BE32A}" dt="2022-04-04T03:32:44.334" v="4239" actId="1076"/>
          <ac:spMkLst>
            <pc:docMk/>
            <pc:sldMk cId="617570233" sldId="287"/>
            <ac:spMk id="2" creationId="{4791D3D7-1223-3D46-85C7-785F02C4FCEB}"/>
          </ac:spMkLst>
        </pc:spChg>
        <pc:spChg chg="mod">
          <ac:chgData name="Keerthana" userId="d9344622b0658067" providerId="LiveId" clId="{F94BBD11-0AB2-46DB-BEEB-FCD1B05BE32A}" dt="2022-04-04T03:32:48.057" v="4240" actId="1076"/>
          <ac:spMkLst>
            <pc:docMk/>
            <pc:sldMk cId="617570233" sldId="287"/>
            <ac:spMk id="3" creationId="{2B880560-6A71-1343-B29F-2FCA3847B5E1}"/>
          </ac:spMkLst>
        </pc:spChg>
        <pc:spChg chg="mod">
          <ac:chgData name="Keerthana" userId="d9344622b0658067" providerId="LiveId" clId="{F94BBD11-0AB2-46DB-BEEB-FCD1B05BE32A}" dt="2022-04-04T03:27:22.976" v="4172" actId="20577"/>
          <ac:spMkLst>
            <pc:docMk/>
            <pc:sldMk cId="617570233" sldId="287"/>
            <ac:spMk id="32" creationId="{F1B39D23-E503-364E-A1BC-D9A7C10135DA}"/>
          </ac:spMkLst>
        </pc:spChg>
      </pc:sldChg>
      <pc:sldChg chg="new del">
        <pc:chgData name="Keerthana" userId="d9344622b0658067" providerId="LiveId" clId="{F94BBD11-0AB2-46DB-BEEB-FCD1B05BE32A}" dt="2022-04-04T03:13:18.029" v="3969" actId="2696"/>
        <pc:sldMkLst>
          <pc:docMk/>
          <pc:sldMk cId="1159873697" sldId="287"/>
        </pc:sldMkLst>
      </pc:sldChg>
      <pc:sldChg chg="modSp add del mod">
        <pc:chgData name="Keerthana" userId="d9344622b0658067" providerId="LiveId" clId="{F94BBD11-0AB2-46DB-BEEB-FCD1B05BE32A}" dt="2022-04-04T21:09:22.347" v="6503" actId="2696"/>
        <pc:sldMkLst>
          <pc:docMk/>
          <pc:sldMk cId="736903433" sldId="288"/>
        </pc:sldMkLst>
        <pc:spChg chg="mod">
          <ac:chgData name="Keerthana" userId="d9344622b0658067" providerId="LiveId" clId="{F94BBD11-0AB2-46DB-BEEB-FCD1B05BE32A}" dt="2022-04-04T16:48:29.548" v="5126" actId="12"/>
          <ac:spMkLst>
            <pc:docMk/>
            <pc:sldMk cId="736903433" sldId="288"/>
            <ac:spMk id="3" creationId="{9A8C93F8-3CAA-1040-BB2C-CD6111410317}"/>
          </ac:spMkLst>
        </pc:spChg>
      </pc:sldChg>
      <pc:sldChg chg="modSp add del mod">
        <pc:chgData name="Keerthana" userId="d9344622b0658067" providerId="LiveId" clId="{F94BBD11-0AB2-46DB-BEEB-FCD1B05BE32A}" dt="2022-04-04T21:09:25.607" v="6504" actId="2696"/>
        <pc:sldMkLst>
          <pc:docMk/>
          <pc:sldMk cId="596880026" sldId="289"/>
        </pc:sldMkLst>
        <pc:spChg chg="mod">
          <ac:chgData name="Keerthana" userId="d9344622b0658067" providerId="LiveId" clId="{F94BBD11-0AB2-46DB-BEEB-FCD1B05BE32A}" dt="2022-04-04T16:49:02.223" v="5130" actId="12"/>
          <ac:spMkLst>
            <pc:docMk/>
            <pc:sldMk cId="596880026" sldId="289"/>
            <ac:spMk id="3" creationId="{1F8C4AC4-75B3-D248-8B3F-F34D331390FE}"/>
          </ac:spMkLst>
        </pc:spChg>
      </pc:sldChg>
      <pc:sldChg chg="modSp add mod">
        <pc:chgData name="Keerthana" userId="d9344622b0658067" providerId="LiveId" clId="{F94BBD11-0AB2-46DB-BEEB-FCD1B05BE32A}" dt="2022-04-04T15:52:32.038" v="4286" actId="404"/>
        <pc:sldMkLst>
          <pc:docMk/>
          <pc:sldMk cId="3332417018" sldId="290"/>
        </pc:sldMkLst>
        <pc:spChg chg="mod">
          <ac:chgData name="Keerthana" userId="d9344622b0658067" providerId="LiveId" clId="{F94BBD11-0AB2-46DB-BEEB-FCD1B05BE32A}" dt="2022-04-04T15:52:32.038" v="4286" actId="404"/>
          <ac:spMkLst>
            <pc:docMk/>
            <pc:sldMk cId="3332417018" sldId="290"/>
            <ac:spMk id="29" creationId="{DD6F170B-8C35-6B4E-8892-78F7788B6B97}"/>
          </ac:spMkLst>
        </pc:spChg>
      </pc:sldChg>
      <pc:sldChg chg="addSp delSp modSp add mod ord">
        <pc:chgData name="Keerthana" userId="d9344622b0658067" providerId="LiveId" clId="{F94BBD11-0AB2-46DB-BEEB-FCD1B05BE32A}" dt="2022-04-04T20:02:33.539" v="5542" actId="5793"/>
        <pc:sldMkLst>
          <pc:docMk/>
          <pc:sldMk cId="1041085608" sldId="291"/>
        </pc:sldMkLst>
        <pc:spChg chg="mod">
          <ac:chgData name="Keerthana" userId="d9344622b0658067" providerId="LiveId" clId="{F94BBD11-0AB2-46DB-BEEB-FCD1B05BE32A}" dt="2022-04-04T17:39:16.975" v="5176" actId="20577"/>
          <ac:spMkLst>
            <pc:docMk/>
            <pc:sldMk cId="1041085608" sldId="291"/>
            <ac:spMk id="2" creationId="{7DA2D275-D618-409E-827B-B218BD5A30D0}"/>
          </ac:spMkLst>
        </pc:spChg>
        <pc:spChg chg="del mod">
          <ac:chgData name="Keerthana" userId="d9344622b0658067" providerId="LiveId" clId="{F94BBD11-0AB2-46DB-BEEB-FCD1B05BE32A}" dt="2022-04-04T16:45:47.724" v="5093" actId="21"/>
          <ac:spMkLst>
            <pc:docMk/>
            <pc:sldMk cId="1041085608" sldId="291"/>
            <ac:spMk id="3" creationId="{56A2394C-2FBB-4FBB-9AB6-93829ABB0D61}"/>
          </ac:spMkLst>
        </pc:spChg>
        <pc:spChg chg="add mod">
          <ac:chgData name="Keerthana" userId="d9344622b0658067" providerId="LiveId" clId="{F94BBD11-0AB2-46DB-BEEB-FCD1B05BE32A}" dt="2022-04-04T20:02:33.539" v="5542" actId="5793"/>
          <ac:spMkLst>
            <pc:docMk/>
            <pc:sldMk cId="1041085608" sldId="291"/>
            <ac:spMk id="9" creationId="{FF13944B-3964-4A77-A6F3-0284F08692E5}"/>
          </ac:spMkLst>
        </pc:spChg>
        <pc:spChg chg="add mod">
          <ac:chgData name="Keerthana" userId="d9344622b0658067" providerId="LiveId" clId="{F94BBD11-0AB2-46DB-BEEB-FCD1B05BE32A}" dt="2022-04-04T16:47:08.343" v="5110" actId="1076"/>
          <ac:spMkLst>
            <pc:docMk/>
            <pc:sldMk cId="1041085608" sldId="291"/>
            <ac:spMk id="13" creationId="{CAD01430-2556-4F3D-9227-D6ED3057A3D9}"/>
          </ac:spMkLst>
        </pc:spChg>
        <pc:picChg chg="add mod">
          <ac:chgData name="Keerthana" userId="d9344622b0658067" providerId="LiveId" clId="{F94BBD11-0AB2-46DB-BEEB-FCD1B05BE32A}" dt="2022-04-04T16:47:12.914" v="5112" actId="1076"/>
          <ac:picMkLst>
            <pc:docMk/>
            <pc:sldMk cId="1041085608" sldId="291"/>
            <ac:picMk id="11" creationId="{0CEA3F60-03E8-46F0-B10B-1C4EE9BB103A}"/>
          </ac:picMkLst>
        </pc:picChg>
      </pc:sldChg>
      <pc:sldChg chg="addSp modSp new del mod">
        <pc:chgData name="Keerthana" userId="d9344622b0658067" providerId="LiveId" clId="{F94BBD11-0AB2-46DB-BEEB-FCD1B05BE32A}" dt="2022-04-04T16:33:36.441" v="4645" actId="2696"/>
        <pc:sldMkLst>
          <pc:docMk/>
          <pc:sldMk cId="4186399109" sldId="291"/>
        </pc:sldMkLst>
        <pc:spChg chg="add mod">
          <ac:chgData name="Keerthana" userId="d9344622b0658067" providerId="LiveId" clId="{F94BBD11-0AB2-46DB-BEEB-FCD1B05BE32A}" dt="2022-04-04T15:57:24.111" v="4529" actId="5793"/>
          <ac:spMkLst>
            <pc:docMk/>
            <pc:sldMk cId="4186399109" sldId="291"/>
            <ac:spMk id="3" creationId="{FF2DC9E8-5B8D-4C41-8566-A1CB30167DE1}"/>
          </ac:spMkLst>
        </pc:spChg>
      </pc:sldChg>
      <pc:sldChg chg="addSp delSp modSp add mod">
        <pc:chgData name="Keerthana" userId="d9344622b0658067" providerId="LiveId" clId="{F94BBD11-0AB2-46DB-BEEB-FCD1B05BE32A}" dt="2022-04-05T17:02:50.917" v="6692" actId="403"/>
        <pc:sldMkLst>
          <pc:docMk/>
          <pc:sldMk cId="1042966412" sldId="292"/>
        </pc:sldMkLst>
        <pc:spChg chg="mod">
          <ac:chgData name="Keerthana" userId="d9344622b0658067" providerId="LiveId" clId="{F94BBD11-0AB2-46DB-BEEB-FCD1B05BE32A}" dt="2022-04-05T17:02:50.917" v="6692" actId="403"/>
          <ac:spMkLst>
            <pc:docMk/>
            <pc:sldMk cId="1042966412" sldId="292"/>
            <ac:spMk id="2" creationId="{7DA2D275-D618-409E-827B-B218BD5A30D0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8" creationId="{2B566528-1B12-4246-9431-5C2D7D081168}"/>
          </ac:spMkLst>
        </pc:spChg>
        <pc:spChg chg="del">
          <ac:chgData name="Keerthana" userId="d9344622b0658067" providerId="LiveId" clId="{F94BBD11-0AB2-46DB-BEEB-FCD1B05BE32A}" dt="2022-04-04T20:22:02.891" v="5899" actId="21"/>
          <ac:spMkLst>
            <pc:docMk/>
            <pc:sldMk cId="1042966412" sldId="292"/>
            <ac:spMk id="9" creationId="{FF13944B-3964-4A77-A6F3-0284F08692E5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10" creationId="{2E80C965-DB6D-4F81-9E9E-B027384D0BD6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12" creationId="{A580F890-B085-4E95-96AA-55AEBEC5CE6E}"/>
          </ac:spMkLst>
        </pc:spChg>
        <pc:spChg chg="del">
          <ac:chgData name="Keerthana" userId="d9344622b0658067" providerId="LiveId" clId="{F94BBD11-0AB2-46DB-BEEB-FCD1B05BE32A}" dt="2022-04-04T20:22:31.292" v="5904" actId="21"/>
          <ac:spMkLst>
            <pc:docMk/>
            <pc:sldMk cId="1042966412" sldId="292"/>
            <ac:spMk id="13" creationId="{CAD01430-2556-4F3D-9227-D6ED3057A3D9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14" creationId="{D3F51FEB-38FB-4F6C-9F7B-2F2AFAB65463}"/>
          </ac:spMkLst>
        </pc:spChg>
        <pc:spChg chg="add mod">
          <ac:chgData name="Keerthana" userId="d9344622b0658067" providerId="LiveId" clId="{F94BBD11-0AB2-46DB-BEEB-FCD1B05BE32A}" dt="2022-04-04T20:38:24.993" v="5983" actId="12"/>
          <ac:spMkLst>
            <pc:docMk/>
            <pc:sldMk cId="1042966412" sldId="292"/>
            <ac:spMk id="15" creationId="{31C8404A-F876-4916-8144-28667048F0EA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16" creationId="{1E547BA6-BAE0-43BB-A7CA-60F69CE252F0}"/>
          </ac:spMkLst>
        </pc:spChg>
        <pc:spChg chg="add del mod">
          <ac:chgData name="Keerthana" userId="d9344622b0658067" providerId="LiveId" clId="{F94BBD11-0AB2-46DB-BEEB-FCD1B05BE32A}" dt="2022-04-04T20:37:37.621" v="5976" actId="21"/>
          <ac:spMkLst>
            <pc:docMk/>
            <pc:sldMk cId="1042966412" sldId="292"/>
            <ac:spMk id="20" creationId="{682EE558-F280-49E3-A5C6-10E02922BDA5}"/>
          </ac:spMkLst>
        </pc:spChg>
        <pc:spChg chg="add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22" creationId="{2B566528-1B12-4246-9431-5C2D7D081168}"/>
          </ac:spMkLst>
        </pc:spChg>
        <pc:grpChg chg="add">
          <ac:chgData name="Keerthana" userId="d9344622b0658067" providerId="LiveId" clId="{F94BBD11-0AB2-46DB-BEEB-FCD1B05BE32A}" dt="2022-04-04T20:23:16.273" v="5911" actId="26606"/>
          <ac:grpSpMkLst>
            <pc:docMk/>
            <pc:sldMk cId="1042966412" sldId="292"/>
            <ac:grpSpMk id="24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20:23:16.273" v="5911" actId="26606"/>
          <ac:grpSpMkLst>
            <pc:docMk/>
            <pc:sldMk cId="1042966412" sldId="292"/>
            <ac:grpSpMk id="28" creationId="{5995D10D-E9C9-47DB-AE7E-801FEF38F5C9}"/>
          </ac:grpSpMkLst>
        </pc:grpChg>
        <pc:picChg chg="del">
          <ac:chgData name="Keerthana" userId="d9344622b0658067" providerId="LiveId" clId="{F94BBD11-0AB2-46DB-BEEB-FCD1B05BE32A}" dt="2022-04-04T20:22:23.849" v="5903" actId="21"/>
          <ac:picMkLst>
            <pc:docMk/>
            <pc:sldMk cId="1042966412" sldId="292"/>
            <ac:picMk id="11" creationId="{0CEA3F60-03E8-46F0-B10B-1C4EE9BB103A}"/>
          </ac:picMkLst>
        </pc:picChg>
        <pc:picChg chg="add del mod">
          <ac:chgData name="Keerthana" userId="d9344622b0658067" providerId="LiveId" clId="{F94BBD11-0AB2-46DB-BEEB-FCD1B05BE32A}" dt="2022-04-04T20:37:21.299" v="5972" actId="21"/>
          <ac:picMkLst>
            <pc:docMk/>
            <pc:sldMk cId="1042966412" sldId="292"/>
            <ac:picMk id="17" creationId="{9CD30CE3-7088-45C8-BB8E-F6D2C93B02A6}"/>
          </ac:picMkLst>
        </pc:picChg>
      </pc:sldChg>
      <pc:sldChg chg="addSp delSp modSp new mod setBg">
        <pc:chgData name="Keerthana" userId="d9344622b0658067" providerId="LiveId" clId="{F94BBD11-0AB2-46DB-BEEB-FCD1B05BE32A}" dt="2022-04-04T21:04:22.576" v="6444" actId="403"/>
        <pc:sldMkLst>
          <pc:docMk/>
          <pc:sldMk cId="2015476500" sldId="293"/>
        </pc:sldMkLst>
        <pc:spChg chg="mod">
          <ac:chgData name="Keerthana" userId="d9344622b0658067" providerId="LiveId" clId="{F94BBD11-0AB2-46DB-BEEB-FCD1B05BE32A}" dt="2022-04-04T20:45:50.125" v="6104"/>
          <ac:spMkLst>
            <pc:docMk/>
            <pc:sldMk cId="2015476500" sldId="293"/>
            <ac:spMk id="2" creationId="{7C676269-8FF0-48A1-BD7B-19EC8ACFEBF4}"/>
          </ac:spMkLst>
        </pc:spChg>
        <pc:spChg chg="add mod">
          <ac:chgData name="Keerthana" userId="d9344622b0658067" providerId="LiveId" clId="{F94BBD11-0AB2-46DB-BEEB-FCD1B05BE32A}" dt="2022-04-04T20:45:02.251" v="6098" actId="1076"/>
          <ac:spMkLst>
            <pc:docMk/>
            <pc:sldMk cId="2015476500" sldId="293"/>
            <ac:spMk id="4" creationId="{71305221-8F30-4CD4-9BD9-D46DF609133C}"/>
          </ac:spMkLst>
        </pc:spChg>
        <pc:spChg chg="add del">
          <ac:chgData name="Keerthana" userId="d9344622b0658067" providerId="LiveId" clId="{F94BBD11-0AB2-46DB-BEEB-FCD1B05BE32A}" dt="2022-04-04T20:42:50.930" v="6044" actId="11529"/>
          <ac:spMkLst>
            <pc:docMk/>
            <pc:sldMk cId="2015476500" sldId="293"/>
            <ac:spMk id="5" creationId="{740F170D-095C-49F8-AB80-99C2899D3430}"/>
          </ac:spMkLst>
        </pc:spChg>
        <pc:spChg chg="add mod">
          <ac:chgData name="Keerthana" userId="d9344622b0658067" providerId="LiveId" clId="{F94BBD11-0AB2-46DB-BEEB-FCD1B05BE32A}" dt="2022-04-04T21:04:22.576" v="6444" actId="403"/>
          <ac:spMkLst>
            <pc:docMk/>
            <pc:sldMk cId="2015476500" sldId="293"/>
            <ac:spMk id="6" creationId="{1AA33687-7D5E-44C7-BB07-25844CB89931}"/>
          </ac:spMkLst>
        </pc:spChg>
        <pc:spChg chg="add del">
          <ac:chgData name="Keerthana" userId="d9344622b0658067" providerId="LiveId" clId="{F94BBD11-0AB2-46DB-BEEB-FCD1B05BE32A}" dt="2022-04-04T20:43:38.491" v="6071" actId="26606"/>
          <ac:spMkLst>
            <pc:docMk/>
            <pc:sldMk cId="2015476500" sldId="293"/>
            <ac:spMk id="9" creationId="{73DE2CFE-42F2-48F0-8706-5264E012B10C}"/>
          </ac:spMkLst>
        </pc:spChg>
        <pc:spChg chg="add">
          <ac:chgData name="Keerthana" userId="d9344622b0658067" providerId="LiveId" clId="{F94BBD11-0AB2-46DB-BEEB-FCD1B05BE32A}" dt="2022-04-04T20:43:38.491" v="6071" actId="26606"/>
          <ac:spMkLst>
            <pc:docMk/>
            <pc:sldMk cId="2015476500" sldId="293"/>
            <ac:spMk id="14" creationId="{2B566528-1B12-4246-9431-5C2D7D081168}"/>
          </ac:spMkLst>
        </pc:spChg>
        <pc:spChg chg="add del mod">
          <ac:chgData name="Keerthana" userId="d9344622b0658067" providerId="LiveId" clId="{F94BBD11-0AB2-46DB-BEEB-FCD1B05BE32A}" dt="2022-04-04T20:45:28.878" v="6101"/>
          <ac:spMkLst>
            <pc:docMk/>
            <pc:sldMk cId="2015476500" sldId="293"/>
            <ac:spMk id="15" creationId="{8D705441-8F62-4E8A-B08F-8FCCB8C42785}"/>
          </ac:spMkLst>
        </pc:spChg>
        <pc:spChg chg="add del mod">
          <ac:chgData name="Keerthana" userId="d9344622b0658067" providerId="LiveId" clId="{F94BBD11-0AB2-46DB-BEEB-FCD1B05BE32A}" dt="2022-04-04T20:45:37.219" v="6103"/>
          <ac:spMkLst>
            <pc:docMk/>
            <pc:sldMk cId="2015476500" sldId="293"/>
            <ac:spMk id="19" creationId="{AF7A02C2-65EE-4A27-84DE-54A1FCEAE050}"/>
          </ac:spMkLst>
        </pc:spChg>
        <pc:grpChg chg="add">
          <ac:chgData name="Keerthana" userId="d9344622b0658067" providerId="LiveId" clId="{F94BBD11-0AB2-46DB-BEEB-FCD1B05BE32A}" dt="2022-04-04T20:43:38.491" v="6071" actId="26606"/>
          <ac:grpSpMkLst>
            <pc:docMk/>
            <pc:sldMk cId="2015476500" sldId="293"/>
            <ac:grpSpMk id="16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20:43:38.491" v="6071" actId="26606"/>
          <ac:grpSpMkLst>
            <pc:docMk/>
            <pc:sldMk cId="2015476500" sldId="293"/>
            <ac:grpSpMk id="20" creationId="{5995D10D-E9C9-47DB-AE7E-801FEF38F5C9}"/>
          </ac:grpSpMkLst>
        </pc:grpChg>
        <pc:picChg chg="add mod ord">
          <ac:chgData name="Keerthana" userId="d9344622b0658067" providerId="LiveId" clId="{F94BBD11-0AB2-46DB-BEEB-FCD1B05BE32A}" dt="2022-04-04T20:45:05.914" v="6099" actId="1076"/>
          <ac:picMkLst>
            <pc:docMk/>
            <pc:sldMk cId="2015476500" sldId="293"/>
            <ac:picMk id="3" creationId="{16622C55-6A97-4CE0-8013-F718D7AEAE96}"/>
          </ac:picMkLst>
        </pc:picChg>
      </pc:sldChg>
      <pc:sldChg chg="modSp new mod">
        <pc:chgData name="Keerthana" userId="d9344622b0658067" providerId="LiveId" clId="{F94BBD11-0AB2-46DB-BEEB-FCD1B05BE32A}" dt="2022-04-04T21:05:00.815" v="6463" actId="404"/>
        <pc:sldMkLst>
          <pc:docMk/>
          <pc:sldMk cId="3311904244" sldId="294"/>
        </pc:sldMkLst>
        <pc:spChg chg="mod">
          <ac:chgData name="Keerthana" userId="d9344622b0658067" providerId="LiveId" clId="{F94BBD11-0AB2-46DB-BEEB-FCD1B05BE32A}" dt="2022-04-04T21:05:00.815" v="6463" actId="404"/>
          <ac:spMkLst>
            <pc:docMk/>
            <pc:sldMk cId="3311904244" sldId="294"/>
            <ac:spMk id="2" creationId="{73CF378D-9054-4A3B-9521-DB0CA0350A9F}"/>
          </ac:spMkLst>
        </pc:spChg>
      </pc:sldChg>
      <pc:sldChg chg="addSp modSp new mod setBg">
        <pc:chgData name="Keerthana" userId="d9344622b0658067" providerId="LiveId" clId="{F94BBD11-0AB2-46DB-BEEB-FCD1B05BE32A}" dt="2022-04-05T18:17:38.852" v="6696"/>
        <pc:sldMkLst>
          <pc:docMk/>
          <pc:sldMk cId="2669710589" sldId="295"/>
        </pc:sldMkLst>
        <pc:spChg chg="mod">
          <ac:chgData name="Keerthana" userId="d9344622b0658067" providerId="LiveId" clId="{F94BBD11-0AB2-46DB-BEEB-FCD1B05BE32A}" dt="2022-04-05T16:02:50.065" v="6588" actId="403"/>
          <ac:spMkLst>
            <pc:docMk/>
            <pc:sldMk cId="2669710589" sldId="295"/>
            <ac:spMk id="2" creationId="{C8CA42D9-FCFA-4079-84EA-E0A5626F9505}"/>
          </ac:spMkLst>
        </pc:spChg>
        <pc:spChg chg="add mod">
          <ac:chgData name="Keerthana" userId="d9344622b0658067" providerId="LiveId" clId="{F94BBD11-0AB2-46DB-BEEB-FCD1B05BE32A}" dt="2022-04-05T16:21:27.748" v="6679" actId="20577"/>
          <ac:spMkLst>
            <pc:docMk/>
            <pc:sldMk cId="2669710589" sldId="295"/>
            <ac:spMk id="3" creationId="{68A04DB7-EFDB-4CC5-976A-5EAC6EF06274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8" creationId="{2B566528-1B12-4246-9431-5C2D7D081168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10" creationId="{2E80C965-DB6D-4F81-9E9E-B027384D0BD6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12" creationId="{A580F890-B085-4E95-96AA-55AEBEC5CE6E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14" creationId="{D3F51FEB-38FB-4F6C-9F7B-2F2AFAB65463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16" creationId="{1E547BA6-BAE0-43BB-A7CA-60F69CE252F0}"/>
          </ac:spMkLst>
        </pc:spChg>
        <pc:picChg chg="add mod">
          <ac:chgData name="Keerthana" userId="d9344622b0658067" providerId="LiveId" clId="{F94BBD11-0AB2-46DB-BEEB-FCD1B05BE32A}" dt="2022-04-05T18:17:38.852" v="6696"/>
          <ac:picMkLst>
            <pc:docMk/>
            <pc:sldMk cId="2669710589" sldId="295"/>
            <ac:picMk id="4" creationId="{AE088C6A-0853-416E-86B4-E6E96F5C9999}"/>
          </ac:picMkLst>
        </pc:picChg>
      </pc:sldChg>
      <pc:sldMasterChg chg="add addSldLayout modSldLayout">
        <pc:chgData name="Keerthana" userId="d9344622b0658067" providerId="LiveId" clId="{F94BBD11-0AB2-46DB-BEEB-FCD1B05BE32A}" dt="2022-04-04T03:14:06.233" v="3986"/>
        <pc:sldMasterMkLst>
          <pc:docMk/>
          <pc:sldMasterMk cId="750461002" sldId="2147483648"/>
        </pc:sldMasterMkLst>
        <pc:sldLayoutChg chg="add">
          <pc:chgData name="Keerthana" userId="d9344622b0658067" providerId="LiveId" clId="{F94BBD11-0AB2-46DB-BEEB-FCD1B05BE32A}" dt="2022-04-04T01:28:16.535" v="3928" actId="27028"/>
          <pc:sldLayoutMkLst>
            <pc:docMk/>
            <pc:sldMasterMk cId="750461002" sldId="2147483648"/>
            <pc:sldLayoutMk cId="2964255329" sldId="2147483649"/>
          </pc:sldLayoutMkLst>
        </pc:sldLayoutChg>
        <pc:sldLayoutChg chg="add">
          <pc:chgData name="Keerthana" userId="d9344622b0658067" providerId="LiveId" clId="{F94BBD11-0AB2-46DB-BEEB-FCD1B05BE32A}" dt="2022-04-04T01:28:26.819" v="3932" actId="27028"/>
          <pc:sldLayoutMkLst>
            <pc:docMk/>
            <pc:sldMasterMk cId="750461002" sldId="2147483648"/>
            <pc:sldLayoutMk cId="2829830946" sldId="2147483650"/>
          </pc:sldLayoutMkLst>
        </pc:sldLayoutChg>
        <pc:sldLayoutChg chg="delSp">
          <pc:chgData name="Keerthana" userId="d9344622b0658067" providerId="LiveId" clId="{F94BBD11-0AB2-46DB-BEEB-FCD1B05BE32A}" dt="2022-04-04T03:14:06.233" v="3986"/>
          <pc:sldLayoutMkLst>
            <pc:docMk/>
            <pc:sldMasterMk cId="750461002" sldId="2147483648"/>
            <pc:sldLayoutMk cId="1740974397" sldId="2147483775"/>
          </pc:sldLayoutMkLst>
          <pc:spChg chg="del">
            <ac:chgData name="Keerthana" userId="d9344622b0658067" providerId="LiveId" clId="{F94BBD11-0AB2-46DB-BEEB-FCD1B05BE32A}" dt="2022-04-04T03:14:06.233" v="3986"/>
            <ac:spMkLst>
              <pc:docMk/>
              <pc:sldMasterMk cId="750461002" sldId="2147483648"/>
              <pc:sldLayoutMk cId="1740974397" sldId="2147483775"/>
              <ac:spMk id="5" creationId="{00000000-0000-0000-0000-000000000000}"/>
            </ac:spMkLst>
          </pc:spChg>
          <pc:spChg chg="del">
            <ac:chgData name="Keerthana" userId="d9344622b0658067" providerId="LiveId" clId="{F94BBD11-0AB2-46DB-BEEB-FCD1B05BE32A}" dt="2022-04-04T03:14:06.233" v="3986"/>
            <ac:spMkLst>
              <pc:docMk/>
              <pc:sldMasterMk cId="750461002" sldId="2147483648"/>
              <pc:sldLayoutMk cId="1740974397" sldId="2147483775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F5EF-F109-5F43-AF98-8BF429FB8FB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ED16C-AAD4-FD46-AABD-ACCA798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4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2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14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0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4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0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6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3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CA15-1A37-D64C-B596-60B937A7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B0AF-8816-1343-B43A-7442C026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0C53-A466-044C-8F07-D5E0983C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166-30F8-D04E-8A71-F1367BFE2CA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C25A-3471-C941-8B53-A009CBEF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7A9B-CDAD-B549-9FDE-17F41EC8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9CB3-D7AF-0243-94A3-1DDD02E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C561-95F2-D94B-9639-3FE132D08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3EFF2-A2B3-2A4C-B981-B267F76F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CDBF-242B-1645-8434-427D8846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166-30F8-D04E-8A71-F1367BFE2CA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7885-843B-B642-9C0B-DBA99113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6D88-1CDD-6641-AFB8-853233E5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9CB3-D7AF-0243-94A3-1DDD02E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578-62B8-4FEA-AF2E-1381F6E398E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EF34-DD7D-43A4-8495-AC2936C51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6C187-F24F-7648-BFC1-6FC265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DDE9-E54F-194A-82EA-923531E6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1D08-B887-1F4C-A284-576F8FE02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9166-30F8-D04E-8A71-F1367BFE2CA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49CB-CFB1-5D48-93C6-95A17B0A4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742B-E2CB-0F41-8F97-66FAC4091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9CB3-D7AF-0243-94A3-1DDD02E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7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AA3832-C15C-F3B7-F2B7-1112794B3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1" t="9091" r="105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0555-36DD-4003-9DCF-2F42D829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050" y="2806773"/>
            <a:ext cx="5308671" cy="1586290"/>
          </a:xfrm>
        </p:spPr>
        <p:txBody>
          <a:bodyPr anchor="b">
            <a:noAutofit/>
          </a:bodyPr>
          <a:lstStyle/>
          <a:p>
            <a:pPr algn="l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CF2B7-BEA4-48DF-B6F0-4A9ADB05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80623" cy="1696018"/>
          </a:xfrm>
        </p:spPr>
        <p:txBody>
          <a:bodyPr>
            <a:normAutofit/>
          </a:bodyPr>
          <a:lstStyle/>
          <a:p>
            <a:pPr algn="l"/>
            <a:r>
              <a:rPr lang="en-US" sz="1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lvl="1" algn="l"/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Gayathri Sundareshwar</a:t>
            </a:r>
          </a:p>
          <a:p>
            <a:pPr lvl="1" algn="l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Keerthana Gopikrishnan</a:t>
            </a:r>
          </a:p>
          <a:p>
            <a:pPr lvl="1" algn="l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Deepasha Jenamani</a:t>
            </a:r>
          </a:p>
          <a:p>
            <a:pPr lvl="1" algn="l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Pallavi Jain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61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Initial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33746" y="967654"/>
            <a:ext cx="7835915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Handling Nulls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Checking for the presence of Duplicates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Removing duplicates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Sampling of records to suit the needs</a:t>
            </a:r>
          </a:p>
          <a:p>
            <a:pPr marL="1714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7F5DBF0-D03B-1EAF-ACA4-11011AAAB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01" y="4177691"/>
            <a:ext cx="5794364" cy="1135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FF51F7-3E2A-8ACF-6998-80249B426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746" y="993324"/>
            <a:ext cx="2981153" cy="4800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00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Fraudulent Transactions Per State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F75D6B6-251C-F3E4-297F-1D84765E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09" y="1135737"/>
            <a:ext cx="9877880" cy="53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5" y="86097"/>
            <a:ext cx="10285224" cy="886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-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83568" y="817862"/>
            <a:ext cx="10135721" cy="481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gain insights regarding dataset, some exploratory analysis were done and visualized</a:t>
            </a:r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66120027-41A0-8F84-2555-8DB0C7F4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9" y="1565108"/>
            <a:ext cx="5973409" cy="438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15F56CE-FB34-F3FF-4765-EBD3C822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24" y="3711063"/>
            <a:ext cx="5217364" cy="273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7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Exploratory Data Analysis - </a:t>
            </a:r>
            <a:r>
              <a:rPr lang="en-US" sz="4000" b="1" dirty="0" err="1"/>
              <a:t>ll</a:t>
            </a:r>
            <a:br>
              <a:rPr lang="en-US" sz="4000" b="1" dirty="0"/>
            </a:br>
            <a:r>
              <a:rPr lang="en-US" sz="2800" dirty="0"/>
              <a:t>Distribution of Transaction Amount, Gender, and Category vs is_fraud 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33746" y="967654"/>
            <a:ext cx="10185543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6" name="Picture 8">
            <a:extLst>
              <a:ext uri="{FF2B5EF4-FFF2-40B4-BE49-F238E27FC236}">
                <a16:creationId xmlns:a16="http://schemas.microsoft.com/office/drawing/2014/main" id="{42B4809A-530D-1541-AE41-EA6E972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81" y="3858294"/>
            <a:ext cx="5995912" cy="28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424FBF-7529-8192-EA9B-DE938101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11" y="1111054"/>
            <a:ext cx="5324491" cy="283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836BA4E-B686-2BFA-D245-CA3FDBEB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50" y="1135737"/>
            <a:ext cx="4080604" cy="28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7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70" y="-10982"/>
            <a:ext cx="10285224" cy="1359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- III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/>
              <a:t>Daily, Weekly and Monthly trends of fraud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292572-99CC-3C21-B601-78FB1729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399" y="1362853"/>
            <a:ext cx="5833734" cy="2893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7D979-5630-7859-EE33-801664EC2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16" y="4415160"/>
            <a:ext cx="5126466" cy="2090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CB862-DA8D-8500-0F2C-0E9071AD6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882" y="4415161"/>
            <a:ext cx="5126466" cy="20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9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08" y="1052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- IV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sz="2800" b="1" dirty="0"/>
              <a:t> states with the most and least fraud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51C4DB-BC59-5EF8-3E18-A28BC8EE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5" y="1469162"/>
            <a:ext cx="5448798" cy="286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3C2721-7430-6213-D21A-BBE13199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31183"/>
            <a:ext cx="5448799" cy="29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40EDBE-0878-42B9-DD0F-682063248CE5}"/>
              </a:ext>
            </a:extLst>
          </p:cNvPr>
          <p:cNvSpPr txBox="1">
            <a:spLocks/>
          </p:cNvSpPr>
          <p:nvPr/>
        </p:nvSpPr>
        <p:spPr>
          <a:xfrm>
            <a:off x="7374194" y="1690688"/>
            <a:ext cx="4015164" cy="190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States with the highest fraud count:  NY, TX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20410-26B0-00DE-20A2-3C80489C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08" y="4541903"/>
            <a:ext cx="3682231" cy="1802478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States with the least fraud count:  DE, RI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D0C387-B118-6D75-5BCB-9973DF6143C9}"/>
              </a:ext>
            </a:extLst>
          </p:cNvPr>
          <p:cNvSpPr/>
          <p:nvPr/>
        </p:nvSpPr>
        <p:spPr>
          <a:xfrm>
            <a:off x="6176909" y="2458075"/>
            <a:ext cx="1042219" cy="47194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A63491-973B-3F28-3C58-774C28D85039}"/>
              </a:ext>
            </a:extLst>
          </p:cNvPr>
          <p:cNvSpPr/>
          <p:nvPr/>
        </p:nvSpPr>
        <p:spPr>
          <a:xfrm flipH="1">
            <a:off x="4775654" y="5281897"/>
            <a:ext cx="1067530" cy="47194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Insights Attained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33746" y="967654"/>
            <a:ext cx="9844649" cy="50412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the age range increases, the number of fraudulent transactions increases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Highest percentage of fraudulent transactions happen with </a:t>
            </a:r>
            <a:r>
              <a:rPr lang="en-US" sz="2000" dirty="0" err="1"/>
              <a:t>shopping_net</a:t>
            </a:r>
            <a:r>
              <a:rPr lang="en-US" sz="2000" dirty="0"/>
              <a:t>.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Daily fraud trends show that most fraudulent transactions happen between the 22</a:t>
            </a:r>
            <a:r>
              <a:rPr lang="en-US" sz="2000" baseline="30000" dirty="0"/>
              <a:t>nd</a:t>
            </a:r>
            <a:r>
              <a:rPr lang="en-US" sz="2000" dirty="0"/>
              <a:t> and 23</a:t>
            </a:r>
            <a:r>
              <a:rPr lang="en-US" sz="2000" baseline="30000" dirty="0"/>
              <a:t>rd</a:t>
            </a:r>
            <a:r>
              <a:rPr lang="en-US" sz="2000" dirty="0"/>
              <a:t> hour.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Weekly trends show that fraudulent transactions are less during mid-week and gradually increase towards the weekend.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Similarly monthly trends show that most fraudulent transactions happen during the months of march and December.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48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Additional Features Extraction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33746" y="967654"/>
            <a:ext cx="9844649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Apart from the original features present in the dataset, Additional features were derived namely AGE, HOUR, DAY, and MONTH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Dummies were created for the feature category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945A127-2E46-2D67-9B02-D18E33DC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71" y="2930343"/>
            <a:ext cx="8847664" cy="1542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71D97-3BEF-621F-38D2-0F17AFE35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71" y="4585940"/>
            <a:ext cx="9004981" cy="15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70" y="-10982"/>
            <a:ext cx="10285224" cy="1359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Profiling and Analysis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17627D5-1490-DF81-D836-00FEB310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30" y="1411852"/>
            <a:ext cx="10243700" cy="42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5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70" y="-10982"/>
            <a:ext cx="10285224" cy="1359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Profiling and Analysis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753D734-DEB5-A95A-308D-3D1FED29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91" y="747380"/>
            <a:ext cx="6535417" cy="57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Problem Definition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59" y="1577515"/>
            <a:ext cx="5671876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What is fraud and how common It is?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Why Credit Card Fraud Detection?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Reasons for fraudulent transactions:</a:t>
            </a:r>
          </a:p>
          <a:p>
            <a:pPr marL="8572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 proper method to detect in timely manner.</a:t>
            </a:r>
          </a:p>
          <a:p>
            <a:pPr marL="8572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Anyone with card information can access. </a:t>
            </a:r>
          </a:p>
          <a:p>
            <a:pPr marL="8572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Can be tracked only after occurrence.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Initial approaches for detecting fraudulent transactions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572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C4967A06-09F9-CC88-D54E-3E3EF907C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t="1591" r="5623" b="5376"/>
          <a:stretch/>
        </p:blipFill>
        <p:spPr bwMode="auto">
          <a:xfrm>
            <a:off x="6880470" y="1807143"/>
            <a:ext cx="4144284" cy="3404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079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70" y="-10982"/>
            <a:ext cx="10285224" cy="1359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Profiling and Analysis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334476A-9098-BE78-6D97-D3DCE7D3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05" y="740346"/>
            <a:ext cx="6717189" cy="57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70" y="-10982"/>
            <a:ext cx="10285224" cy="1359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Profiling and Analysis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4E52AE3-791C-2A95-C4E5-F144F19F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60" y="1552274"/>
            <a:ext cx="9581892" cy="43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70" y="-10982"/>
            <a:ext cx="10285224" cy="1359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Profiling and Analysis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15E494-6EF1-0B1E-94DB-560809E2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97" y="1072677"/>
            <a:ext cx="8907758" cy="5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9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Interim Status Report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DCB189-7483-B885-CFDA-F93EEA60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74" y="3364353"/>
            <a:ext cx="2380358" cy="1006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D3476-5402-1B51-31A8-ED07E006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04" y="3265156"/>
            <a:ext cx="586791" cy="327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BD8F0-47D6-B279-507E-093F3F75D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409" y="4101419"/>
            <a:ext cx="2539661" cy="70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135737"/>
            <a:ext cx="6084830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execution that has been completed so far are,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Business Understanding,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Understanding,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Preparation – wrangling and transformations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Exploratory Analysis – using seaborn, matplotlib, pandas Profiling, and tableau.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Addition of derived columns and dummies</a:t>
            </a:r>
          </a:p>
          <a:p>
            <a:pPr lvl="1"/>
            <a:endParaRPr lang="en-US" dirty="0"/>
          </a:p>
        </p:txBody>
      </p:sp>
      <p:pic>
        <p:nvPicPr>
          <p:cNvPr id="1036" name="Picture 12" descr="Visual search query image">
            <a:extLst>
              <a:ext uri="{FF2B5EF4-FFF2-40B4-BE49-F238E27FC236}">
                <a16:creationId xmlns:a16="http://schemas.microsoft.com/office/drawing/2014/main" id="{E068AECD-B95A-4C9F-7B88-BBEE852B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75" y="1701544"/>
            <a:ext cx="4559459" cy="45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9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Interim Status Report-Cont’d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DCB189-7483-B885-CFDA-F93EEA60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74" y="3364353"/>
            <a:ext cx="2380358" cy="1006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D3476-5402-1B51-31A8-ED07E006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04" y="3265156"/>
            <a:ext cx="586791" cy="327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BD8F0-47D6-B279-507E-093F3F75D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409" y="4101419"/>
            <a:ext cx="2539661" cy="70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135737"/>
            <a:ext cx="6084830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execution that is yet to be completed are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SMOTE to eliminate bias if there exists any,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train Split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Implementation of Supervised models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Implementation of Semi-Supervised models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ROC Curve Analysis</a:t>
            </a:r>
          </a:p>
        </p:txBody>
      </p:sp>
      <p:pic>
        <p:nvPicPr>
          <p:cNvPr id="1036" name="Picture 12" descr="Visual search query image">
            <a:extLst>
              <a:ext uri="{FF2B5EF4-FFF2-40B4-BE49-F238E27FC236}">
                <a16:creationId xmlns:a16="http://schemas.microsoft.com/office/drawing/2014/main" id="{E068AECD-B95A-4C9F-7B88-BBEE852B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75" y="1701544"/>
            <a:ext cx="4559459" cy="45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152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Appendix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DCB189-7483-B885-CFDA-F93EEA60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74" y="3364353"/>
            <a:ext cx="2380358" cy="1006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D3476-5402-1B51-31A8-ED07E006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04" y="3265156"/>
            <a:ext cx="586791" cy="327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BD8F0-47D6-B279-507E-093F3F75D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409" y="4101419"/>
            <a:ext cx="2539661" cy="70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268361" y="1135737"/>
            <a:ext cx="9871587" cy="5041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https://ieeexplore-ieee-org.libaccess.sjlibrary.org/document/9835751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https://ieeexplore-ieee-org.libaccess.sjlibrary.org/document/9057851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https://ieeexplore-ieee-org.libaccess.sjlibrary.org/document/9655848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https://ieeexplore-ieee-org.libaccess.sjlibrary.org/document/9197762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https://ieeexplore-ieee-org.libaccess.sjlibrary.org/document/9432308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https://ieeexplore-ieee-org.libaccess.sjlibrary.org/document/9751922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https://ieeexplore-ieee-org.libaccess.sjlibrary.org/document/9155615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https://ieeexplore-ieee-org.libaccess.sjlibrary.org/document/9676262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https://ieeexplore-ieee-org.libaccess.sjlibrary.org/document/9243602</a:t>
            </a:r>
          </a:p>
          <a:p>
            <a:pPr algn="ctr">
              <a:lnSpc>
                <a:spcPct val="200000"/>
              </a:lnSpc>
            </a:pPr>
            <a:endParaRPr lang="en-US" sz="2000" dirty="0"/>
          </a:p>
          <a:p>
            <a:pPr algn="ctr">
              <a:lnSpc>
                <a:spcPct val="200000"/>
              </a:lnSpc>
            </a:pPr>
            <a:endParaRPr lang="en-US" sz="2000" dirty="0"/>
          </a:p>
          <a:p>
            <a:pPr algn="ctr"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387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AE9E2-E8C2-4457-ACB9-1A4BCB30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1F9B6-9328-4519-9C21-1D616A274B9D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175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Problem Definition – Cont’d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236604" y="1321553"/>
            <a:ext cx="4674130" cy="2841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71450" defTabSz="914400"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From 2017 through 2019, credit card fraud was the most common type of identity theft.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2022, it is on track to be the top identity theft method in 2022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572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608CF2E-2E67-E408-BD95-3AA607619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27"/>
          <a:stretch/>
        </p:blipFill>
        <p:spPr>
          <a:xfrm>
            <a:off x="6186067" y="1504335"/>
            <a:ext cx="4535344" cy="2914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DD032-3798-7289-AFEA-DFBB846A3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79"/>
          <a:stretch/>
        </p:blipFill>
        <p:spPr>
          <a:xfrm>
            <a:off x="1802118" y="4694360"/>
            <a:ext cx="8919293" cy="1713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321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2377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Business and Data Understanding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59" y="1577515"/>
            <a:ext cx="10205230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Identified Project goals</a:t>
            </a:r>
          </a:p>
          <a:p>
            <a:pPr marL="8572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Timely categorization of fraudulent transactions.</a:t>
            </a:r>
          </a:p>
          <a:p>
            <a:pPr marL="8572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Ability to enhance further and support with timely detection.</a:t>
            </a:r>
          </a:p>
          <a:p>
            <a:pPr marL="85725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Experimenting with various ML Techniques and identifying the best-suited model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Gathering Project and Data Requirements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Identifying the potential data sources.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Finalizing the dataset and exploring it further to enhance its usage.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572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978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33747" y="1237619"/>
            <a:ext cx="6900886" cy="26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About the dataset and why was this chosen?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Contains more than a million records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Total Features present: 20+ 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figure lists the feature names of the dataset elements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15874-20A3-C83C-2CFF-41BFA8E7D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7"/>
          <a:stretch/>
        </p:blipFill>
        <p:spPr>
          <a:xfrm>
            <a:off x="8496919" y="793004"/>
            <a:ext cx="1944939" cy="3396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C426A1-0AA9-2ADC-D3EC-3C33BB329C7E}"/>
              </a:ext>
            </a:extLst>
          </p:cNvPr>
          <p:cNvGrpSpPr/>
          <p:nvPr/>
        </p:nvGrpSpPr>
        <p:grpSpPr>
          <a:xfrm>
            <a:off x="1033746" y="4217120"/>
            <a:ext cx="10246578" cy="2290515"/>
            <a:chOff x="1014059" y="3609160"/>
            <a:chExt cx="10630822" cy="263674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169B4B-4C54-A0F3-1185-C482CBCAF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059" y="3609160"/>
              <a:ext cx="5845047" cy="26367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C7023E2-C73E-323B-D6C3-A72F57343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9106" y="3681777"/>
              <a:ext cx="4785775" cy="2537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9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Background research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33746" y="967654"/>
            <a:ext cx="10185543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C6C21A4-FE6C-8DD5-1F04-330593B5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86" y="1469800"/>
            <a:ext cx="9768471" cy="42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6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Background research – Cont’d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33746" y="967654"/>
            <a:ext cx="10185543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E4879D-14C3-FBFD-6D62-B302FBBCE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99"/>
          <a:stretch/>
        </p:blipFill>
        <p:spPr>
          <a:xfrm>
            <a:off x="1237226" y="1729446"/>
            <a:ext cx="9772023" cy="33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4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Execution Plan – CRISP-DM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972711" y="988889"/>
            <a:ext cx="8122128" cy="582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Understanding the business and scope definition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Requirement Gathering:</a:t>
            </a:r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 Hardware, Software, and Data requirements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Finalizing Dataset and performing EDA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Preparing the dataset:</a:t>
            </a:r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wrangling, transformation, feature extraction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Building the models:</a:t>
            </a:r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Supervised and Semi-Supervised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Evaluating the performance of the models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12" descr="Visual search query image">
            <a:extLst>
              <a:ext uri="{FF2B5EF4-FFF2-40B4-BE49-F238E27FC236}">
                <a16:creationId xmlns:a16="http://schemas.microsoft.com/office/drawing/2014/main" id="{EC22E34A-42D3-A898-3C2C-8E2D7AAB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63" y="1377383"/>
            <a:ext cx="4507752" cy="45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Workflow Diagram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33746" y="967654"/>
            <a:ext cx="10185543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E994FF-F894-E7C9-67B5-061F05AF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0" y="894770"/>
            <a:ext cx="5351556" cy="55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</TotalTime>
  <Words>716</Words>
  <Application>Microsoft Office PowerPoint</Application>
  <PresentationFormat>Widescreen</PresentationFormat>
  <Paragraphs>132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CREDIT CARD FRAUD DETECTION</vt:lpstr>
      <vt:lpstr>Problem Definition</vt:lpstr>
      <vt:lpstr>Problem Definition – Cont’d</vt:lpstr>
      <vt:lpstr>Business and Data Understanding</vt:lpstr>
      <vt:lpstr>About the Dataset</vt:lpstr>
      <vt:lpstr>Background research</vt:lpstr>
      <vt:lpstr>Background research – Cont’d</vt:lpstr>
      <vt:lpstr>Execution Plan – CRISP-DM</vt:lpstr>
      <vt:lpstr>Workflow Diagram</vt:lpstr>
      <vt:lpstr>Initial Data Wrangling</vt:lpstr>
      <vt:lpstr>Fraudulent Transactions Per State</vt:lpstr>
      <vt:lpstr>Exploratory Data Analysis - I</vt:lpstr>
      <vt:lpstr>Exploratory Data Analysis - ll Distribution of Transaction Amount, Gender, and Category vs is_fraud </vt:lpstr>
      <vt:lpstr>Exploratory Data Analysis - III Daily, Weekly and Monthly trends of fraud</vt:lpstr>
      <vt:lpstr>Exploratory Data Analysis - IV 10 states with the most and least fraud</vt:lpstr>
      <vt:lpstr>Insights Attained</vt:lpstr>
      <vt:lpstr>Additional Features Extraction</vt:lpstr>
      <vt:lpstr>Data Profiling and Analysis</vt:lpstr>
      <vt:lpstr>Data Profiling and Analysis </vt:lpstr>
      <vt:lpstr>Data Profiling and Analysis </vt:lpstr>
      <vt:lpstr>Data Profiling and Analysis </vt:lpstr>
      <vt:lpstr>Data Profiling and Analysis </vt:lpstr>
      <vt:lpstr>Interim Status Report</vt:lpstr>
      <vt:lpstr>Interim Status Report-Cont’d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 PREDICTION</dc:title>
  <dc:creator>Keerthana</dc:creator>
  <cp:lastModifiedBy>gayathri sundareshwar</cp:lastModifiedBy>
  <cp:revision>278</cp:revision>
  <dcterms:created xsi:type="dcterms:W3CDTF">2022-04-01T15:49:13Z</dcterms:created>
  <dcterms:modified xsi:type="dcterms:W3CDTF">2022-10-28T04:47:00Z</dcterms:modified>
</cp:coreProperties>
</file>