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3" r:id="rId3"/>
    <p:sldId id="343" r:id="rId4"/>
    <p:sldId id="344" r:id="rId5"/>
    <p:sldId id="356" r:id="rId6"/>
    <p:sldId id="346" r:id="rId7"/>
    <p:sldId id="345" r:id="rId8"/>
    <p:sldId id="358" r:id="rId9"/>
    <p:sldId id="357" r:id="rId10"/>
    <p:sldId id="347" r:id="rId11"/>
    <p:sldId id="348" r:id="rId12"/>
    <p:sldId id="354" r:id="rId13"/>
    <p:sldId id="359" r:id="rId14"/>
    <p:sldId id="350" r:id="rId15"/>
    <p:sldId id="352" r:id="rId16"/>
    <p:sldId id="353" r:id="rId17"/>
    <p:sldId id="34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BBD11-0AB2-46DB-BEEB-FCD1B05BE32A}" v="185" dt="2022-04-05T18:17:38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83594" autoAdjust="0"/>
  </p:normalViewPr>
  <p:slideViewPr>
    <p:cSldViewPr snapToGrid="0">
      <p:cViewPr varScale="1">
        <p:scale>
          <a:sx n="69" d="100"/>
          <a:sy n="69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" userId="d9344622b0658067" providerId="LiveId" clId="{F94BBD11-0AB2-46DB-BEEB-FCD1B05BE32A}"/>
    <pc:docChg chg="undo redo custSel addSld delSld modSld sldOrd addMainMaster modMainMaster">
      <pc:chgData name="Keerthana" userId="d9344622b0658067" providerId="LiveId" clId="{F94BBD11-0AB2-46DB-BEEB-FCD1B05BE32A}" dt="2022-04-05T18:18:51.657" v="6712" actId="12"/>
      <pc:docMkLst>
        <pc:docMk/>
      </pc:docMkLst>
      <pc:sldChg chg="addSp delSp modSp mod setBg">
        <pc:chgData name="Keerthana" userId="d9344622b0658067" providerId="LiveId" clId="{F94BBD11-0AB2-46DB-BEEB-FCD1B05BE32A}" dt="2022-04-04T21:06:06.899" v="6488" actId="403"/>
        <pc:sldMkLst>
          <pc:docMk/>
          <pc:sldMk cId="1707261190" sldId="256"/>
        </pc:sldMkLst>
        <pc:spChg chg="mod">
          <ac:chgData name="Keerthana" userId="d9344622b0658067" providerId="LiveId" clId="{F94BBD11-0AB2-46DB-BEEB-FCD1B05BE32A}" dt="2022-04-04T03:35:51.057" v="4275" actId="26606"/>
          <ac:spMkLst>
            <pc:docMk/>
            <pc:sldMk cId="1707261190" sldId="256"/>
            <ac:spMk id="2" creationId="{B3670555-36DD-4003-9DCF-2F42D829D264}"/>
          </ac:spMkLst>
        </pc:spChg>
        <pc:spChg chg="mod">
          <ac:chgData name="Keerthana" userId="d9344622b0658067" providerId="LiveId" clId="{F94BBD11-0AB2-46DB-BEEB-FCD1B05BE32A}" dt="2022-04-04T21:06:06.899" v="6488" actId="403"/>
          <ac:spMkLst>
            <pc:docMk/>
            <pc:sldMk cId="1707261190" sldId="256"/>
            <ac:spMk id="3" creationId="{21CCF2B7-BEA4-48DF-B6F0-4A9ADB051D67}"/>
          </ac:spMkLst>
        </pc:spChg>
        <pc:spChg chg="add del">
          <ac:chgData name="Keerthana" userId="d9344622b0658067" providerId="LiveId" clId="{F94BBD11-0AB2-46DB-BEEB-FCD1B05BE32A}" dt="2022-04-04T03:14:16.962" v="3991" actId="26606"/>
          <ac:spMkLst>
            <pc:docMk/>
            <pc:sldMk cId="1707261190" sldId="256"/>
            <ac:spMk id="71" creationId="{19D32F93-50AC-4C46-A5DB-291C60DDB7BD}"/>
          </ac:spMkLst>
        </pc:spChg>
        <pc:spChg chg="add del">
          <ac:chgData name="Keerthana" userId="d9344622b0658067" providerId="LiveId" clId="{F94BBD11-0AB2-46DB-BEEB-FCD1B05BE32A}" dt="2022-04-04T03:14:16.962" v="3991" actId="26606"/>
          <ac:spMkLst>
            <pc:docMk/>
            <pc:sldMk cId="1707261190" sldId="256"/>
            <ac:spMk id="73" creationId="{86FD7672-78BE-4D6F-A711-2CDB79B52DFF}"/>
          </ac:spMkLst>
        </pc:spChg>
        <pc:spChg chg="add del">
          <ac:chgData name="Keerthana" userId="d9344622b0658067" providerId="LiveId" clId="{F94BBD11-0AB2-46DB-BEEB-FCD1B05BE32A}" dt="2022-04-04T03:14:16.962" v="3991" actId="26606"/>
          <ac:spMkLst>
            <pc:docMk/>
            <pc:sldMk cId="1707261190" sldId="256"/>
            <ac:spMk id="75" creationId="{827DC2C4-B485-428A-BF4A-472D2967F47F}"/>
          </ac:spMkLst>
        </pc:spChg>
        <pc:spChg chg="add del">
          <ac:chgData name="Keerthana" userId="d9344622b0658067" providerId="LiveId" clId="{F94BBD11-0AB2-46DB-BEEB-FCD1B05BE32A}" dt="2022-04-04T03:14:16.962" v="3991" actId="26606"/>
          <ac:spMkLst>
            <pc:docMk/>
            <pc:sldMk cId="1707261190" sldId="256"/>
            <ac:spMk id="77" creationId="{4A62647B-1222-407C-8740-5A497612B1F5}"/>
          </ac:spMkLst>
        </pc:spChg>
        <pc:spChg chg="add del">
          <ac:chgData name="Keerthana" userId="d9344622b0658067" providerId="LiveId" clId="{F94BBD11-0AB2-46DB-BEEB-FCD1B05BE32A}" dt="2022-04-04T03:35:51.057" v="4275" actId="26606"/>
          <ac:spMkLst>
            <pc:docMk/>
            <pc:sldMk cId="1707261190" sldId="256"/>
            <ac:spMk id="80" creationId="{6CCA5F87-1D1E-45CB-8D83-FC7EEFAD9935}"/>
          </ac:spMkLst>
        </pc:spChg>
        <pc:spChg chg="add del">
          <ac:chgData name="Keerthana" userId="d9344622b0658067" providerId="LiveId" clId="{F94BBD11-0AB2-46DB-BEEB-FCD1B05BE32A}" dt="2022-04-04T03:35:51.057" v="4275" actId="26606"/>
          <ac:spMkLst>
            <pc:docMk/>
            <pc:sldMk cId="1707261190" sldId="256"/>
            <ac:spMk id="82" creationId="{7CCFC2C6-6238-4A2F-93DE-2ADF74AF635E}"/>
          </ac:spMkLst>
        </pc:spChg>
        <pc:spChg chg="add del">
          <ac:chgData name="Keerthana" userId="d9344622b0658067" providerId="LiveId" clId="{F94BBD11-0AB2-46DB-BEEB-FCD1B05BE32A}" dt="2022-04-04T03:35:51.057" v="4275" actId="26606"/>
          <ac:spMkLst>
            <pc:docMk/>
            <pc:sldMk cId="1707261190" sldId="256"/>
            <ac:spMk id="84" creationId="{AF2F604E-43BE-4DC3-B983-E071523364F8}"/>
          </ac:spMkLst>
        </pc:spChg>
        <pc:spChg chg="add del">
          <ac:chgData name="Keerthana" userId="d9344622b0658067" providerId="LiveId" clId="{F94BBD11-0AB2-46DB-BEEB-FCD1B05BE32A}" dt="2022-04-04T03:35:51.057" v="4275" actId="26606"/>
          <ac:spMkLst>
            <pc:docMk/>
            <pc:sldMk cId="1707261190" sldId="256"/>
            <ac:spMk id="86" creationId="{08C9B587-E65E-4B52-B37C-ABEBB6E87928}"/>
          </ac:spMkLst>
        </pc:spChg>
        <pc:spChg chg="add del">
          <ac:chgData name="Keerthana" userId="d9344622b0658067" providerId="LiveId" clId="{F94BBD11-0AB2-46DB-BEEB-FCD1B05BE32A}" dt="2022-04-04T03:14:20.715" v="3993" actId="26606"/>
          <ac:spMkLst>
            <pc:docMk/>
            <pc:sldMk cId="1707261190" sldId="256"/>
            <ac:spMk id="1028" creationId="{19D32F93-50AC-4C46-A5DB-291C60DDB7BD}"/>
          </ac:spMkLst>
        </pc:spChg>
        <pc:spChg chg="add del">
          <ac:chgData name="Keerthana" userId="d9344622b0658067" providerId="LiveId" clId="{F94BBD11-0AB2-46DB-BEEB-FCD1B05BE32A}" dt="2022-04-04T03:14:20.715" v="3993" actId="26606"/>
          <ac:spMkLst>
            <pc:docMk/>
            <pc:sldMk cId="1707261190" sldId="256"/>
            <ac:spMk id="1029" creationId="{827DC2C4-B485-428A-BF4A-472D2967F47F}"/>
          </ac:spMkLst>
        </pc:spChg>
        <pc:spChg chg="add del">
          <ac:chgData name="Keerthana" userId="d9344622b0658067" providerId="LiveId" clId="{F94BBD11-0AB2-46DB-BEEB-FCD1B05BE32A}" dt="2022-04-04T03:14:20.715" v="3993" actId="26606"/>
          <ac:spMkLst>
            <pc:docMk/>
            <pc:sldMk cId="1707261190" sldId="256"/>
            <ac:spMk id="1030" creationId="{EE04B5EB-F158-4507-90DD-BD23620C7CC9}"/>
          </ac:spMkLst>
        </pc:spChg>
        <pc:spChg chg="add del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2" creationId="{E91DC736-0EF8-4F87-9146-EBF1D2EE4D3D}"/>
          </ac:spMkLst>
        </pc:spChg>
        <pc:spChg chg="add del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3" creationId="{097CD68E-23E3-4007-8847-CD0944C4F7BE}"/>
          </ac:spMkLst>
        </pc:spChg>
        <pc:spChg chg="add del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4" creationId="{AF2F604E-43BE-4DC3-B983-E071523364F8}"/>
          </ac:spMkLst>
        </pc:spChg>
        <pc:spChg chg="add del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5" creationId="{08C9B587-E65E-4B52-B37C-ABEBB6E87928}"/>
          </ac:spMkLst>
        </pc:spChg>
        <pc:spChg chg="add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7" creationId="{E91DC736-0EF8-4F87-9146-EBF1D2EE4D3D}"/>
          </ac:spMkLst>
        </pc:spChg>
        <pc:spChg chg="add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8" creationId="{097CD68E-23E3-4007-8847-CD0944C4F7BE}"/>
          </ac:spMkLst>
        </pc:spChg>
        <pc:spChg chg="add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39" creationId="{AF2F604E-43BE-4DC3-B983-E071523364F8}"/>
          </ac:spMkLst>
        </pc:spChg>
        <pc:spChg chg="add">
          <ac:chgData name="Keerthana" userId="d9344622b0658067" providerId="LiveId" clId="{F94BBD11-0AB2-46DB-BEEB-FCD1B05BE32A}" dt="2022-04-04T03:35:51.057" v="4276" actId="26606"/>
          <ac:spMkLst>
            <pc:docMk/>
            <pc:sldMk cId="1707261190" sldId="256"/>
            <ac:spMk id="1040" creationId="{08C9B587-E65E-4B52-B37C-ABEBB6E87928}"/>
          </ac:spMkLst>
        </pc:spChg>
        <pc:picChg chg="add mod ord">
          <ac:chgData name="Keerthana" userId="d9344622b0658067" providerId="LiveId" clId="{F94BBD11-0AB2-46DB-BEEB-FCD1B05BE32A}" dt="2022-04-04T20:51:11.585" v="6105" actId="1076"/>
          <ac:picMkLst>
            <pc:docMk/>
            <pc:sldMk cId="1707261190" sldId="256"/>
            <ac:picMk id="1026" creationId="{0F2A9154-2C33-4B53-9228-1CD84C0EE90B}"/>
          </ac:picMkLst>
        </pc:picChg>
      </pc:sldChg>
      <pc:sldChg chg="addSp modSp new del mod">
        <pc:chgData name="Keerthana" userId="d9344622b0658067" providerId="LiveId" clId="{F94BBD11-0AB2-46DB-BEEB-FCD1B05BE32A}" dt="2022-04-01T15:51:43.731" v="39" actId="2696"/>
        <pc:sldMkLst>
          <pc:docMk/>
          <pc:sldMk cId="4263255829" sldId="257"/>
        </pc:sldMkLst>
        <pc:spChg chg="add mod">
          <ac:chgData name="Keerthana" userId="d9344622b0658067" providerId="LiveId" clId="{F94BBD11-0AB2-46DB-BEEB-FCD1B05BE32A}" dt="2022-04-01T15:51:39.118" v="38" actId="20577"/>
          <ac:spMkLst>
            <pc:docMk/>
            <pc:sldMk cId="4263255829" sldId="257"/>
            <ac:spMk id="2" creationId="{3FAD89AD-9EC4-4BD0-852B-3F1709C9E185}"/>
          </ac:spMkLst>
        </pc:spChg>
      </pc:sldChg>
      <pc:sldChg chg="new del">
        <pc:chgData name="Keerthana" userId="d9344622b0658067" providerId="LiveId" clId="{F94BBD11-0AB2-46DB-BEEB-FCD1B05BE32A}" dt="2022-04-01T15:51:46.665" v="40" actId="2696"/>
        <pc:sldMkLst>
          <pc:docMk/>
          <pc:sldMk cId="1953591952" sldId="258"/>
        </pc:sldMkLst>
      </pc:sldChg>
      <pc:sldChg chg="new del">
        <pc:chgData name="Keerthana" userId="d9344622b0658067" providerId="LiveId" clId="{F94BBD11-0AB2-46DB-BEEB-FCD1B05BE32A}" dt="2022-04-01T15:51:49.210" v="41" actId="2696"/>
        <pc:sldMkLst>
          <pc:docMk/>
          <pc:sldMk cId="1845732110" sldId="259"/>
        </pc:sldMkLst>
      </pc:sldChg>
      <pc:sldChg chg="addSp delSp modSp new mod ord setBg">
        <pc:chgData name="Keerthana" userId="d9344622b0658067" providerId="LiveId" clId="{F94BBD11-0AB2-46DB-BEEB-FCD1B05BE32A}" dt="2022-04-05T18:16:06.642" v="6693"/>
        <pc:sldMkLst>
          <pc:docMk/>
          <pc:sldMk cId="3369399147" sldId="260"/>
        </pc:sldMkLst>
        <pc:spChg chg="mod">
          <ac:chgData name="Keerthana" userId="d9344622b0658067" providerId="LiveId" clId="{F94BBD11-0AB2-46DB-BEEB-FCD1B05BE32A}" dt="2022-04-04T03:17:45.843" v="4027" actId="403"/>
          <ac:spMkLst>
            <pc:docMk/>
            <pc:sldMk cId="3369399147" sldId="260"/>
            <ac:spMk id="2" creationId="{673B93E6-9C7B-44EE-9AC8-ECB12C249A45}"/>
          </ac:spMkLst>
        </pc:spChg>
        <pc:spChg chg="add del mod">
          <ac:chgData name="Keerthana" userId="d9344622b0658067" providerId="LiveId" clId="{F94BBD11-0AB2-46DB-BEEB-FCD1B05BE32A}" dt="2022-04-01T18:00:27.373" v="106"/>
          <ac:spMkLst>
            <pc:docMk/>
            <pc:sldMk cId="3369399147" sldId="260"/>
            <ac:spMk id="3" creationId="{B15FC17A-5042-4D91-A68F-7B150A44A6A8}"/>
          </ac:spMkLst>
        </pc:spChg>
        <pc:spChg chg="add mod">
          <ac:chgData name="Keerthana" userId="d9344622b0658067" providerId="LiveId" clId="{F94BBD11-0AB2-46DB-BEEB-FCD1B05BE32A}" dt="2022-04-04T21:11:10.855" v="6525" actId="1076"/>
          <ac:spMkLst>
            <pc:docMk/>
            <pc:sldMk cId="3369399147" sldId="260"/>
            <ac:spMk id="4" creationId="{EEF88C91-C9AB-423B-ACA9-85817943F477}"/>
          </ac:spMkLst>
        </pc:spChg>
        <pc:spChg chg="add">
          <ac:chgData name="Keerthana" userId="d9344622b0658067" providerId="LiveId" clId="{F94BBD11-0AB2-46DB-BEEB-FCD1B05BE32A}" dt="2022-04-04T03:15:12.119" v="3999" actId="26606"/>
          <ac:spMkLst>
            <pc:docMk/>
            <pc:sldMk cId="3369399147" sldId="260"/>
            <ac:spMk id="71" creationId="{2B566528-1B12-4246-9431-5C2D7D081168}"/>
          </ac:spMkLst>
        </pc:spChg>
        <pc:grpChg chg="add">
          <ac:chgData name="Keerthana" userId="d9344622b0658067" providerId="LiveId" clId="{F94BBD11-0AB2-46DB-BEEB-FCD1B05BE32A}" dt="2022-04-04T03:15:12.119" v="3999" actId="26606"/>
          <ac:grpSpMkLst>
            <pc:docMk/>
            <pc:sldMk cId="3369399147" sldId="260"/>
            <ac:grpSpMk id="73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03:15:12.119" v="3999" actId="26606"/>
          <ac:grpSpMkLst>
            <pc:docMk/>
            <pc:sldMk cId="3369399147" sldId="260"/>
            <ac:grpSpMk id="77" creationId="{5995D10D-E9C9-47DB-AE7E-801FEF38F5C9}"/>
          </ac:grpSpMkLst>
        </pc:grpChg>
        <pc:picChg chg="add mod ord">
          <ac:chgData name="Keerthana" userId="d9344622b0658067" providerId="LiveId" clId="{F94BBD11-0AB2-46DB-BEEB-FCD1B05BE32A}" dt="2022-04-05T18:16:06.642" v="6693"/>
          <ac:picMkLst>
            <pc:docMk/>
            <pc:sldMk cId="3369399147" sldId="260"/>
            <ac:picMk id="2050" creationId="{28A6001B-407F-44C2-AE37-ED1DE8133776}"/>
          </ac:picMkLst>
        </pc:picChg>
      </pc:sldChg>
      <pc:sldChg chg="addSp delSp modSp new mod ord setBg">
        <pc:chgData name="Keerthana" userId="d9344622b0658067" providerId="LiveId" clId="{F94BBD11-0AB2-46DB-BEEB-FCD1B05BE32A}" dt="2022-04-04T21:10:17.732" v="6515" actId="14100"/>
        <pc:sldMkLst>
          <pc:docMk/>
          <pc:sldMk cId="584797859" sldId="261"/>
        </pc:sldMkLst>
        <pc:spChg chg="mod">
          <ac:chgData name="Keerthana" userId="d9344622b0658067" providerId="LiveId" clId="{F94BBD11-0AB2-46DB-BEEB-FCD1B05BE32A}" dt="2022-04-04T21:09:48.254" v="6507" actId="403"/>
          <ac:spMkLst>
            <pc:docMk/>
            <pc:sldMk cId="584797859" sldId="261"/>
            <ac:spMk id="2" creationId="{917F1FFE-0A24-4551-A599-610A881F51C3}"/>
          </ac:spMkLst>
        </pc:spChg>
        <pc:spChg chg="add mod">
          <ac:chgData name="Keerthana" userId="d9344622b0658067" providerId="LiveId" clId="{F94BBD11-0AB2-46DB-BEEB-FCD1B05BE32A}" dt="2022-04-04T21:10:17.732" v="6515" actId="14100"/>
          <ac:spMkLst>
            <pc:docMk/>
            <pc:sldMk cId="584797859" sldId="261"/>
            <ac:spMk id="3" creationId="{8E58DA97-B4EC-4878-A222-E56C44AE5711}"/>
          </ac:spMkLst>
        </pc:spChg>
        <pc:spChg chg="add del">
          <ac:chgData name="Keerthana" userId="d9344622b0658067" providerId="LiveId" clId="{F94BBD11-0AB2-46DB-BEEB-FCD1B05BE32A}" dt="2022-04-04T03:16:08.243" v="4002" actId="26606"/>
          <ac:spMkLst>
            <pc:docMk/>
            <pc:sldMk cId="584797859" sldId="261"/>
            <ac:spMk id="9" creationId="{2B566528-1B12-4246-9431-5C2D7D081168}"/>
          </ac:spMkLst>
        </pc:spChg>
        <pc:spChg chg="add del">
          <ac:chgData name="Keerthana" userId="d9344622b0658067" providerId="LiveId" clId="{F94BBD11-0AB2-46DB-BEEB-FCD1B05BE32A}" dt="2022-04-04T21:09:40.991" v="6505" actId="26606"/>
          <ac:spMkLst>
            <pc:docMk/>
            <pc:sldMk cId="584797859" sldId="261"/>
            <ac:spMk id="22" creationId="{2B566528-1B12-4246-9431-5C2D7D081168}"/>
          </ac:spMkLst>
        </pc:spChg>
        <pc:spChg chg="add del">
          <ac:chgData name="Keerthana" userId="d9344622b0658067" providerId="LiveId" clId="{F94BBD11-0AB2-46DB-BEEB-FCD1B05BE32A}" dt="2022-04-04T21:09:40.991" v="6505" actId="26606"/>
          <ac:spMkLst>
            <pc:docMk/>
            <pc:sldMk cId="584797859" sldId="261"/>
            <ac:spMk id="24" creationId="{D3F51FEB-38FB-4F6C-9F7B-2F2AFAB65463}"/>
          </ac:spMkLst>
        </pc:spChg>
        <pc:spChg chg="add del">
          <ac:chgData name="Keerthana" userId="d9344622b0658067" providerId="LiveId" clId="{F94BBD11-0AB2-46DB-BEEB-FCD1B05BE32A}" dt="2022-04-04T21:09:40.991" v="6505" actId="26606"/>
          <ac:spMkLst>
            <pc:docMk/>
            <pc:sldMk cId="584797859" sldId="261"/>
            <ac:spMk id="26" creationId="{1E547BA6-BAE0-43BB-A7CA-60F69CE252F0}"/>
          </ac:spMkLst>
        </pc:spChg>
        <pc:spChg chg="add">
          <ac:chgData name="Keerthana" userId="d9344622b0658067" providerId="LiveId" clId="{F94BBD11-0AB2-46DB-BEEB-FCD1B05BE32A}" dt="2022-04-04T21:09:40.991" v="6505" actId="26606"/>
          <ac:spMkLst>
            <pc:docMk/>
            <pc:sldMk cId="584797859" sldId="261"/>
            <ac:spMk id="35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16:08.243" v="4002" actId="26606"/>
          <ac:grpSpMkLst>
            <pc:docMk/>
            <pc:sldMk cId="584797859" sldId="261"/>
            <ac:grpSpMk id="11" creationId="{828A5161-06F1-46CF-8AD7-844680A59E13}"/>
          </ac:grpSpMkLst>
        </pc:grpChg>
        <pc:grpChg chg="add del">
          <ac:chgData name="Keerthana" userId="d9344622b0658067" providerId="LiveId" clId="{F94BBD11-0AB2-46DB-BEEB-FCD1B05BE32A}" dt="2022-04-04T03:16:08.243" v="4002" actId="26606"/>
          <ac:grpSpMkLst>
            <pc:docMk/>
            <pc:sldMk cId="584797859" sldId="261"/>
            <ac:grpSpMk id="15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21:09:40.991" v="6505" actId="26606"/>
          <ac:grpSpMkLst>
            <pc:docMk/>
            <pc:sldMk cId="584797859" sldId="261"/>
            <ac:grpSpMk id="28" creationId="{15CBE6EC-46EF-45D9-8E16-DCDC5917CA31}"/>
          </ac:grpSpMkLst>
        </pc:grpChg>
        <pc:grpChg chg="add">
          <ac:chgData name="Keerthana" userId="d9344622b0658067" providerId="LiveId" clId="{F94BBD11-0AB2-46DB-BEEB-FCD1B05BE32A}" dt="2022-04-04T21:09:40.991" v="6505" actId="26606"/>
          <ac:grpSpMkLst>
            <pc:docMk/>
            <pc:sldMk cId="584797859" sldId="261"/>
            <ac:grpSpMk id="37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21:09:40.991" v="6505" actId="26606"/>
          <ac:grpSpMkLst>
            <pc:docMk/>
            <pc:sldMk cId="584797859" sldId="261"/>
            <ac:grpSpMk id="41" creationId="{5995D10D-E9C9-47DB-AE7E-801FEF38F5C9}"/>
          </ac:grpSpMkLst>
        </pc:grpChg>
        <pc:picChg chg="add mod">
          <ac:chgData name="Keerthana" userId="d9344622b0658067" providerId="LiveId" clId="{F94BBD11-0AB2-46DB-BEEB-FCD1B05BE32A}" dt="2022-04-04T21:10:15.230" v="6514" actId="1076"/>
          <ac:picMkLst>
            <pc:docMk/>
            <pc:sldMk cId="584797859" sldId="261"/>
            <ac:picMk id="4" creationId="{56F5ED2E-2A49-486A-AD61-AE1D01514309}"/>
          </ac:picMkLst>
        </pc:picChg>
      </pc:sldChg>
      <pc:sldChg chg="addSp modSp new del mod setBg addAnim">
        <pc:chgData name="Keerthana" userId="d9344622b0658067" providerId="LiveId" clId="{F94BBD11-0AB2-46DB-BEEB-FCD1B05BE32A}" dt="2022-04-04T03:27:45.639" v="4176" actId="2696"/>
        <pc:sldMkLst>
          <pc:docMk/>
          <pc:sldMk cId="3301075196" sldId="262"/>
        </pc:sldMkLst>
        <pc:spChg chg="mod">
          <ac:chgData name="Keerthana" userId="d9344622b0658067" providerId="LiveId" clId="{F94BBD11-0AB2-46DB-BEEB-FCD1B05BE32A}" dt="2022-04-04T03:24:19.771" v="4112" actId="26606"/>
          <ac:spMkLst>
            <pc:docMk/>
            <pc:sldMk cId="3301075196" sldId="262"/>
            <ac:spMk id="2" creationId="{091EFA52-2727-4FF9-AC11-39FF491668B5}"/>
          </ac:spMkLst>
        </pc:spChg>
        <pc:spChg chg="mod">
          <ac:chgData name="Keerthana" userId="d9344622b0658067" providerId="LiveId" clId="{F94BBD11-0AB2-46DB-BEEB-FCD1B05BE32A}" dt="2022-04-04T03:24:19.771" v="4112" actId="26606"/>
          <ac:spMkLst>
            <pc:docMk/>
            <pc:sldMk cId="3301075196" sldId="262"/>
            <ac:spMk id="3" creationId="{C5887B4B-0CD8-49B2-ACBD-D10838247DF5}"/>
          </ac:spMkLst>
        </pc:spChg>
        <pc:spChg chg="add">
          <ac:chgData name="Keerthana" userId="d9344622b0658067" providerId="LiveId" clId="{F94BBD11-0AB2-46DB-BEEB-FCD1B05BE32A}" dt="2022-04-04T03:24:19.771" v="4112" actId="26606"/>
          <ac:spMkLst>
            <pc:docMk/>
            <pc:sldMk cId="3301075196" sldId="262"/>
            <ac:spMk id="8" creationId="{934F1179-B481-4F9E-BCA3-AFB972070F83}"/>
          </ac:spMkLst>
        </pc:spChg>
        <pc:spChg chg="add">
          <ac:chgData name="Keerthana" userId="d9344622b0658067" providerId="LiveId" clId="{F94BBD11-0AB2-46DB-BEEB-FCD1B05BE32A}" dt="2022-04-04T03:24:19.771" v="4112" actId="26606"/>
          <ac:spMkLst>
            <pc:docMk/>
            <pc:sldMk cId="3301075196" sldId="262"/>
            <ac:spMk id="10" creationId="{827DC2C4-B485-428A-BF4A-472D2967F47F}"/>
          </ac:spMkLst>
        </pc:spChg>
        <pc:spChg chg="add">
          <ac:chgData name="Keerthana" userId="d9344622b0658067" providerId="LiveId" clId="{F94BBD11-0AB2-46DB-BEEB-FCD1B05BE32A}" dt="2022-04-04T03:24:19.771" v="4112" actId="26606"/>
          <ac:spMkLst>
            <pc:docMk/>
            <pc:sldMk cId="3301075196" sldId="262"/>
            <ac:spMk id="12" creationId="{EE04B5EB-F158-4507-90DD-BD23620C7CC9}"/>
          </ac:spMkLst>
        </pc:spChg>
      </pc:sldChg>
      <pc:sldChg chg="addSp delSp modSp new mod setBg">
        <pc:chgData name="Keerthana" userId="d9344622b0658067" providerId="LiveId" clId="{F94BBD11-0AB2-46DB-BEEB-FCD1B05BE32A}" dt="2022-04-04T21:10:52.825" v="6519" actId="2710"/>
        <pc:sldMkLst>
          <pc:docMk/>
          <pc:sldMk cId="4096283149" sldId="263"/>
        </pc:sldMkLst>
        <pc:spChg chg="mod">
          <ac:chgData name="Keerthana" userId="d9344622b0658067" providerId="LiveId" clId="{F94BBD11-0AB2-46DB-BEEB-FCD1B05BE32A}" dt="2022-04-04T03:17:18.684" v="4018" actId="403"/>
          <ac:spMkLst>
            <pc:docMk/>
            <pc:sldMk cId="4096283149" sldId="263"/>
            <ac:spMk id="2" creationId="{FF70AAE3-2EDA-40BC-B4BB-708C4B726081}"/>
          </ac:spMkLst>
        </pc:spChg>
        <pc:spChg chg="add mod">
          <ac:chgData name="Keerthana" userId="d9344622b0658067" providerId="LiveId" clId="{F94BBD11-0AB2-46DB-BEEB-FCD1B05BE32A}" dt="2022-04-04T21:10:52.825" v="6519" actId="2710"/>
          <ac:spMkLst>
            <pc:docMk/>
            <pc:sldMk cId="4096283149" sldId="263"/>
            <ac:spMk id="3" creationId="{7947D44C-96FD-4460-8C2B-4D0EB41BF3E6}"/>
          </ac:spMkLst>
        </pc:spChg>
        <pc:spChg chg="add">
          <ac:chgData name="Keerthana" userId="d9344622b0658067" providerId="LiveId" clId="{F94BBD11-0AB2-46DB-BEEB-FCD1B05BE32A}" dt="2022-04-04T03:15:17.523" v="4000" actId="26606"/>
          <ac:spMkLst>
            <pc:docMk/>
            <pc:sldMk cId="4096283149" sldId="263"/>
            <ac:spMk id="75" creationId="{2B566528-1B12-4246-9431-5C2D7D081168}"/>
          </ac:spMkLst>
        </pc:spChg>
        <pc:grpChg chg="add">
          <ac:chgData name="Keerthana" userId="d9344622b0658067" providerId="LiveId" clId="{F94BBD11-0AB2-46DB-BEEB-FCD1B05BE32A}" dt="2022-04-04T03:15:17.523" v="4000" actId="26606"/>
          <ac:grpSpMkLst>
            <pc:docMk/>
            <pc:sldMk cId="4096283149" sldId="263"/>
            <ac:grpSpMk id="77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03:15:17.523" v="4000" actId="26606"/>
          <ac:grpSpMkLst>
            <pc:docMk/>
            <pc:sldMk cId="4096283149" sldId="263"/>
            <ac:grpSpMk id="81" creationId="{5995D10D-E9C9-47DB-AE7E-801FEF38F5C9}"/>
          </ac:grpSpMkLst>
        </pc:grpChg>
        <pc:picChg chg="add del mod modCrop">
          <ac:chgData name="Keerthana" userId="d9344622b0658067" providerId="LiveId" clId="{F94BBD11-0AB2-46DB-BEEB-FCD1B05BE32A}" dt="2022-04-01T20:01:09.945" v="738" actId="478"/>
          <ac:picMkLst>
            <pc:docMk/>
            <pc:sldMk cId="4096283149" sldId="263"/>
            <ac:picMk id="4" creationId="{F96467BD-CC23-42D0-BAAC-4C44533B6439}"/>
          </ac:picMkLst>
        </pc:picChg>
        <pc:picChg chg="add del mod">
          <ac:chgData name="Keerthana" userId="d9344622b0658067" providerId="LiveId" clId="{F94BBD11-0AB2-46DB-BEEB-FCD1B05BE32A}" dt="2022-04-01T19:50:32.470" v="566" actId="21"/>
          <ac:picMkLst>
            <pc:docMk/>
            <pc:sldMk cId="4096283149" sldId="263"/>
            <ac:picMk id="3074" creationId="{530AFF32-4453-4B48-8A72-8C5E0BF177C4}"/>
          </ac:picMkLst>
        </pc:picChg>
        <pc:picChg chg="add del">
          <ac:chgData name="Keerthana" userId="d9344622b0658067" providerId="LiveId" clId="{F94BBD11-0AB2-46DB-BEEB-FCD1B05BE32A}" dt="2022-04-01T20:01:17.135" v="740" actId="478"/>
          <ac:picMkLst>
            <pc:docMk/>
            <pc:sldMk cId="4096283149" sldId="263"/>
            <ac:picMk id="3076" creationId="{3BCC5991-007A-437B-8FC3-E9EECD444813}"/>
          </ac:picMkLst>
        </pc:picChg>
        <pc:picChg chg="add mod">
          <ac:chgData name="Keerthana" userId="d9344622b0658067" providerId="LiveId" clId="{F94BBD11-0AB2-46DB-BEEB-FCD1B05BE32A}" dt="2022-04-04T03:17:29.334" v="4021" actId="1076"/>
          <ac:picMkLst>
            <pc:docMk/>
            <pc:sldMk cId="4096283149" sldId="263"/>
            <ac:picMk id="3078" creationId="{B7F6AA21-7EF8-4422-AAA7-8DF94E66C451}"/>
          </ac:picMkLst>
        </pc:picChg>
      </pc:sldChg>
      <pc:sldChg chg="addSp delSp modSp new mod setBg">
        <pc:chgData name="Keerthana" userId="d9344622b0658067" providerId="LiveId" clId="{F94BBD11-0AB2-46DB-BEEB-FCD1B05BE32A}" dt="2022-04-05T18:18:41.547" v="6705" actId="12"/>
        <pc:sldMkLst>
          <pc:docMk/>
          <pc:sldMk cId="1040000233" sldId="264"/>
        </pc:sldMkLst>
        <pc:spChg chg="mod">
          <ac:chgData name="Keerthana" userId="d9344622b0658067" providerId="LiveId" clId="{F94BBD11-0AB2-46DB-BEEB-FCD1B05BE32A}" dt="2022-04-04T03:32:34.607" v="4238" actId="403"/>
          <ac:spMkLst>
            <pc:docMk/>
            <pc:sldMk cId="1040000233" sldId="264"/>
            <ac:spMk id="2" creationId="{755B52F2-CF55-4553-939C-1D7C36FB63A7}"/>
          </ac:spMkLst>
        </pc:spChg>
        <pc:spChg chg="add del mod">
          <ac:chgData name="Keerthana" userId="d9344622b0658067" providerId="LiveId" clId="{F94BBD11-0AB2-46DB-BEEB-FCD1B05BE32A}" dt="2022-04-01T20:19:22.199" v="919"/>
          <ac:spMkLst>
            <pc:docMk/>
            <pc:sldMk cId="1040000233" sldId="264"/>
            <ac:spMk id="3" creationId="{059492D1-071C-4BFC-8F45-960DEBB4DE3C}"/>
          </ac:spMkLst>
        </pc:spChg>
        <pc:spChg chg="add mod ord">
          <ac:chgData name="Keerthana" userId="d9344622b0658067" providerId="LiveId" clId="{F94BBD11-0AB2-46DB-BEEB-FCD1B05BE32A}" dt="2022-04-05T18:18:41.547" v="6705" actId="12"/>
          <ac:spMkLst>
            <pc:docMk/>
            <pc:sldMk cId="1040000233" sldId="264"/>
            <ac:spMk id="4" creationId="{CF667287-88A5-4748-8AE4-381C4554992B}"/>
          </ac:spMkLst>
        </pc:spChg>
        <pc:spChg chg="add del">
          <ac:chgData name="Keerthana" userId="d9344622b0658067" providerId="LiveId" clId="{F94BBD11-0AB2-46DB-BEEB-FCD1B05BE32A}" dt="2022-04-04T03:28:06.041" v="4180" actId="26606"/>
          <ac:spMkLst>
            <pc:docMk/>
            <pc:sldMk cId="1040000233" sldId="264"/>
            <ac:spMk id="71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28:25.465" v="4184" actId="26606"/>
          <ac:spMkLst>
            <pc:docMk/>
            <pc:sldMk cId="1040000233" sldId="264"/>
            <ac:spMk id="75" creationId="{A580F890-B085-4E95-96AA-55AEBEC5CE6E}"/>
          </ac:spMkLst>
        </pc:spChg>
        <pc:spChg chg="add del">
          <ac:chgData name="Keerthana" userId="d9344622b0658067" providerId="LiveId" clId="{F94BBD11-0AB2-46DB-BEEB-FCD1B05BE32A}" dt="2022-04-04T03:28:25.465" v="4184" actId="26606"/>
          <ac:spMkLst>
            <pc:docMk/>
            <pc:sldMk cId="1040000233" sldId="264"/>
            <ac:spMk id="79" creationId="{1E547BA6-BAE0-43BB-A7CA-60F69CE252F0}"/>
          </ac:spMkLst>
        </pc:spChg>
        <pc:spChg chg="add del">
          <ac:chgData name="Keerthana" userId="d9344622b0658067" providerId="LiveId" clId="{F94BBD11-0AB2-46DB-BEEB-FCD1B05BE32A}" dt="2022-04-04T03:28:21.032" v="4182" actId="26606"/>
          <ac:spMkLst>
            <pc:docMk/>
            <pc:sldMk cId="1040000233" sldId="264"/>
            <ac:spMk id="5124" creationId="{8FC9BE17-9A7B-462D-AE50-3D8777387304}"/>
          </ac:spMkLst>
        </pc:spChg>
        <pc:spChg chg="add del">
          <ac:chgData name="Keerthana" userId="d9344622b0658067" providerId="LiveId" clId="{F94BBD11-0AB2-46DB-BEEB-FCD1B05BE32A}" dt="2022-04-04T03:28:21.032" v="4182" actId="26606"/>
          <ac:spMkLst>
            <pc:docMk/>
            <pc:sldMk cId="1040000233" sldId="264"/>
            <ac:spMk id="5125" creationId="{3EBE8569-6AEC-4B8C-8D53-2DE337CDBA65}"/>
          </ac:spMkLst>
        </pc:spChg>
        <pc:spChg chg="add del">
          <ac:chgData name="Keerthana" userId="d9344622b0658067" providerId="LiveId" clId="{F94BBD11-0AB2-46DB-BEEB-FCD1B05BE32A}" dt="2022-04-04T03:28:21.032" v="4182" actId="26606"/>
          <ac:spMkLst>
            <pc:docMk/>
            <pc:sldMk cId="1040000233" sldId="264"/>
            <ac:spMk id="5126" creationId="{55D4142C-5077-457F-A6AD-3FECFDB39685}"/>
          </ac:spMkLst>
        </pc:spChg>
        <pc:spChg chg="add del">
          <ac:chgData name="Keerthana" userId="d9344622b0658067" providerId="LiveId" clId="{F94BBD11-0AB2-46DB-BEEB-FCD1B05BE32A}" dt="2022-04-04T03:28:21.032" v="4182" actId="26606"/>
          <ac:spMkLst>
            <pc:docMk/>
            <pc:sldMk cId="1040000233" sldId="264"/>
            <ac:spMk id="5127" creationId="{7A5F0580-5EE9-419F-96EE-B6529EF6E7D0}"/>
          </ac:spMkLst>
        </pc:spChg>
        <pc:spChg chg="add del">
          <ac:chgData name="Keerthana" userId="d9344622b0658067" providerId="LiveId" clId="{F94BBD11-0AB2-46DB-BEEB-FCD1B05BE32A}" dt="2022-04-04T03:28:25.465" v="4184" actId="26606"/>
          <ac:spMkLst>
            <pc:docMk/>
            <pc:sldMk cId="1040000233" sldId="264"/>
            <ac:spMk id="5129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28:25.465" v="4184" actId="26606"/>
          <ac:spMkLst>
            <pc:docMk/>
            <pc:sldMk cId="1040000233" sldId="264"/>
            <ac:spMk id="5130" creationId="{2E80C965-DB6D-4F81-9E9E-B027384D0BD6}"/>
          </ac:spMkLst>
        </pc:spChg>
        <pc:spChg chg="add del">
          <ac:chgData name="Keerthana" userId="d9344622b0658067" providerId="LiveId" clId="{F94BBD11-0AB2-46DB-BEEB-FCD1B05BE32A}" dt="2022-04-04T03:28:25.465" v="4184" actId="26606"/>
          <ac:spMkLst>
            <pc:docMk/>
            <pc:sldMk cId="1040000233" sldId="264"/>
            <ac:spMk id="5131" creationId="{D3F51FEB-38FB-4F6C-9F7B-2F2AFAB65463}"/>
          </ac:spMkLst>
        </pc:spChg>
        <pc:spChg chg="add del">
          <ac:chgData name="Keerthana" userId="d9344622b0658067" providerId="LiveId" clId="{F94BBD11-0AB2-46DB-BEEB-FCD1B05BE32A}" dt="2022-04-04T03:28:33.150" v="4186" actId="26606"/>
          <ac:spMkLst>
            <pc:docMk/>
            <pc:sldMk cId="1040000233" sldId="264"/>
            <ac:spMk id="5133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28:33.150" v="4186" actId="26606"/>
          <ac:spMkLst>
            <pc:docMk/>
            <pc:sldMk cId="1040000233" sldId="264"/>
            <ac:spMk id="5134" creationId="{D3F51FEB-38FB-4F6C-9F7B-2F2AFAB65463}"/>
          </ac:spMkLst>
        </pc:spChg>
        <pc:spChg chg="add del">
          <ac:chgData name="Keerthana" userId="d9344622b0658067" providerId="LiveId" clId="{F94BBD11-0AB2-46DB-BEEB-FCD1B05BE32A}" dt="2022-04-04T03:28:33.150" v="4186" actId="26606"/>
          <ac:spMkLst>
            <pc:docMk/>
            <pc:sldMk cId="1040000233" sldId="264"/>
            <ac:spMk id="5135" creationId="{1E547BA6-BAE0-43BB-A7CA-60F69CE252F0}"/>
          </ac:spMkLst>
        </pc:spChg>
        <pc:spChg chg="add del">
          <ac:chgData name="Keerthana" userId="d9344622b0658067" providerId="LiveId" clId="{F94BBD11-0AB2-46DB-BEEB-FCD1B05BE32A}" dt="2022-04-04T03:28:42.605" v="4188" actId="26606"/>
          <ac:spMkLst>
            <pc:docMk/>
            <pc:sldMk cId="1040000233" sldId="264"/>
            <ac:spMk id="5139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28:49.669" v="4190" actId="26606"/>
          <ac:spMkLst>
            <pc:docMk/>
            <pc:sldMk cId="1040000233" sldId="264"/>
            <ac:spMk id="5146" creationId="{2B566528-1B12-4246-9431-5C2D7D081168}"/>
          </ac:spMkLst>
        </pc:spChg>
        <pc:spChg chg="add">
          <ac:chgData name="Keerthana" userId="d9344622b0658067" providerId="LiveId" clId="{F94BBD11-0AB2-46DB-BEEB-FCD1B05BE32A}" dt="2022-04-04T03:28:49.686" v="4191" actId="26606"/>
          <ac:spMkLst>
            <pc:docMk/>
            <pc:sldMk cId="1040000233" sldId="264"/>
            <ac:spMk id="5153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28:06.041" v="4180" actId="26606"/>
          <ac:grpSpMkLst>
            <pc:docMk/>
            <pc:sldMk cId="1040000233" sldId="264"/>
            <ac:grpSpMk id="73" creationId="{828A5161-06F1-46CF-8AD7-844680A59E13}"/>
          </ac:grpSpMkLst>
        </pc:grpChg>
        <pc:grpChg chg="add del">
          <ac:chgData name="Keerthana" userId="d9344622b0658067" providerId="LiveId" clId="{F94BBD11-0AB2-46DB-BEEB-FCD1B05BE32A}" dt="2022-04-04T03:28:06.041" v="4180" actId="26606"/>
          <ac:grpSpMkLst>
            <pc:docMk/>
            <pc:sldMk cId="1040000233" sldId="264"/>
            <ac:grpSpMk id="77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28:33.150" v="4186" actId="26606"/>
          <ac:grpSpMkLst>
            <pc:docMk/>
            <pc:sldMk cId="1040000233" sldId="264"/>
            <ac:grpSpMk id="5136" creationId="{912209CB-3E4C-43AE-B507-08269FAE89F5}"/>
          </ac:grpSpMkLst>
        </pc:grpChg>
        <pc:grpChg chg="add del">
          <ac:chgData name="Keerthana" userId="d9344622b0658067" providerId="LiveId" clId="{F94BBD11-0AB2-46DB-BEEB-FCD1B05BE32A}" dt="2022-04-04T03:28:42.605" v="4188" actId="26606"/>
          <ac:grpSpMkLst>
            <pc:docMk/>
            <pc:sldMk cId="1040000233" sldId="264"/>
            <ac:grpSpMk id="5140" creationId="{FA366754-A2F4-475B-8217-AB06F5F15F36}"/>
          </ac:grpSpMkLst>
        </pc:grpChg>
        <pc:grpChg chg="add del">
          <ac:chgData name="Keerthana" userId="d9344622b0658067" providerId="LiveId" clId="{F94BBD11-0AB2-46DB-BEEB-FCD1B05BE32A}" dt="2022-04-04T03:28:42.605" v="4188" actId="26606"/>
          <ac:grpSpMkLst>
            <pc:docMk/>
            <pc:sldMk cId="1040000233" sldId="264"/>
            <ac:grpSpMk id="5142" creationId="{828A5161-06F1-46CF-8AD7-844680A59E13}"/>
          </ac:grpSpMkLst>
        </pc:grpChg>
        <pc:grpChg chg="add del">
          <ac:chgData name="Keerthana" userId="d9344622b0658067" providerId="LiveId" clId="{F94BBD11-0AB2-46DB-BEEB-FCD1B05BE32A}" dt="2022-04-04T03:28:49.669" v="4190" actId="26606"/>
          <ac:grpSpMkLst>
            <pc:docMk/>
            <pc:sldMk cId="1040000233" sldId="264"/>
            <ac:grpSpMk id="5147" creationId="{287F69AB-2350-44E3-9076-00265B93F313}"/>
          </ac:grpSpMkLst>
        </pc:grpChg>
        <pc:grpChg chg="add del">
          <ac:chgData name="Keerthana" userId="d9344622b0658067" providerId="LiveId" clId="{F94BBD11-0AB2-46DB-BEEB-FCD1B05BE32A}" dt="2022-04-04T03:28:49.669" v="4190" actId="26606"/>
          <ac:grpSpMkLst>
            <pc:docMk/>
            <pc:sldMk cId="1040000233" sldId="264"/>
            <ac:grpSpMk id="5150" creationId="{3EA7D759-6BEF-4CBD-A325-BCFA77832B3F}"/>
          </ac:grpSpMkLst>
        </pc:grpChg>
        <pc:grpChg chg="add">
          <ac:chgData name="Keerthana" userId="d9344622b0658067" providerId="LiveId" clId="{F94BBD11-0AB2-46DB-BEEB-FCD1B05BE32A}" dt="2022-04-04T03:28:49.686" v="4191" actId="26606"/>
          <ac:grpSpMkLst>
            <pc:docMk/>
            <pc:sldMk cId="1040000233" sldId="264"/>
            <ac:grpSpMk id="5154" creationId="{FA366754-A2F4-475B-8217-AB06F5F15F36}"/>
          </ac:grpSpMkLst>
        </pc:grpChg>
        <pc:grpChg chg="add">
          <ac:chgData name="Keerthana" userId="d9344622b0658067" providerId="LiveId" clId="{F94BBD11-0AB2-46DB-BEEB-FCD1B05BE32A}" dt="2022-04-04T03:28:49.686" v="4191" actId="26606"/>
          <ac:grpSpMkLst>
            <pc:docMk/>
            <pc:sldMk cId="1040000233" sldId="264"/>
            <ac:grpSpMk id="5156" creationId="{828A5161-06F1-46CF-8AD7-844680A59E13}"/>
          </ac:grpSpMkLst>
        </pc:grpChg>
        <pc:picChg chg="add mod ord">
          <ac:chgData name="Keerthana" userId="d9344622b0658067" providerId="LiveId" clId="{F94BBD11-0AB2-46DB-BEEB-FCD1B05BE32A}" dt="2022-04-04T03:29:10.423" v="4202" actId="1076"/>
          <ac:picMkLst>
            <pc:docMk/>
            <pc:sldMk cId="1040000233" sldId="264"/>
            <ac:picMk id="5122" creationId="{CFAC0728-B454-4E94-85F3-030F67EA562C}"/>
          </ac:picMkLst>
        </pc:picChg>
      </pc:sldChg>
      <pc:sldChg chg="addSp delSp modSp new mod setBg">
        <pc:chgData name="Keerthana" userId="d9344622b0658067" providerId="LiveId" clId="{F94BBD11-0AB2-46DB-BEEB-FCD1B05BE32A}" dt="2022-04-05T16:20:44.717" v="6668" actId="20577"/>
        <pc:sldMkLst>
          <pc:docMk/>
          <pc:sldMk cId="1857633615" sldId="265"/>
        </pc:sldMkLst>
        <pc:spChg chg="mod">
          <ac:chgData name="Keerthana" userId="d9344622b0658067" providerId="LiveId" clId="{F94BBD11-0AB2-46DB-BEEB-FCD1B05BE32A}" dt="2022-04-05T16:20:44.717" v="6668" actId="20577"/>
          <ac:spMkLst>
            <pc:docMk/>
            <pc:sldMk cId="1857633615" sldId="265"/>
            <ac:spMk id="2" creationId="{7DA2D275-D618-409E-827B-B218BD5A30D0}"/>
          </ac:spMkLst>
        </pc:spChg>
        <pc:spChg chg="add mod">
          <ac:chgData name="Keerthana" userId="d9344622b0658067" providerId="LiveId" clId="{F94BBD11-0AB2-46DB-BEEB-FCD1B05BE32A}" dt="2022-04-05T16:20:10.550" v="6665" actId="15"/>
          <ac:spMkLst>
            <pc:docMk/>
            <pc:sldMk cId="1857633615" sldId="265"/>
            <ac:spMk id="3" creationId="{56A2394C-2FBB-4FBB-9AB6-93829ABB0D61}"/>
          </ac:spMkLst>
        </pc:spChg>
        <pc:spChg chg="add del mod">
          <ac:chgData name="Keerthana" userId="d9344622b0658067" providerId="LiveId" clId="{F94BBD11-0AB2-46DB-BEEB-FCD1B05BE32A}" dt="2022-04-01T22:59:56.402" v="3657" actId="478"/>
          <ac:spMkLst>
            <pc:docMk/>
            <pc:sldMk cId="1857633615" sldId="265"/>
            <ac:spMk id="5" creationId="{CBCD6293-B223-44F6-B7D0-EF14DE718A32}"/>
          </ac:spMkLst>
        </pc:spChg>
        <pc:spChg chg="add">
          <ac:chgData name="Keerthana" userId="d9344622b0658067" providerId="LiveId" clId="{F94BBD11-0AB2-46DB-BEEB-FCD1B05BE32A}" dt="2022-04-04T03:33:15.278" v="4241" actId="26606"/>
          <ac:spMkLst>
            <pc:docMk/>
            <pc:sldMk cId="1857633615" sldId="265"/>
            <ac:spMk id="8" creationId="{2B566528-1B12-4246-9431-5C2D7D081168}"/>
          </ac:spMkLst>
        </pc:spChg>
        <pc:spChg chg="add">
          <ac:chgData name="Keerthana" userId="d9344622b0658067" providerId="LiveId" clId="{F94BBD11-0AB2-46DB-BEEB-FCD1B05BE32A}" dt="2022-04-04T03:33:15.278" v="4241" actId="26606"/>
          <ac:spMkLst>
            <pc:docMk/>
            <pc:sldMk cId="1857633615" sldId="265"/>
            <ac:spMk id="10" creationId="{2E80C965-DB6D-4F81-9E9E-B027384D0BD6}"/>
          </ac:spMkLst>
        </pc:spChg>
        <pc:spChg chg="add">
          <ac:chgData name="Keerthana" userId="d9344622b0658067" providerId="LiveId" clId="{F94BBD11-0AB2-46DB-BEEB-FCD1B05BE32A}" dt="2022-04-04T03:33:15.278" v="4241" actId="26606"/>
          <ac:spMkLst>
            <pc:docMk/>
            <pc:sldMk cId="1857633615" sldId="265"/>
            <ac:spMk id="12" creationId="{A580F890-B085-4E95-96AA-55AEBEC5CE6E}"/>
          </ac:spMkLst>
        </pc:spChg>
        <pc:spChg chg="add">
          <ac:chgData name="Keerthana" userId="d9344622b0658067" providerId="LiveId" clId="{F94BBD11-0AB2-46DB-BEEB-FCD1B05BE32A}" dt="2022-04-04T03:33:15.278" v="4241" actId="26606"/>
          <ac:spMkLst>
            <pc:docMk/>
            <pc:sldMk cId="1857633615" sldId="265"/>
            <ac:spMk id="14" creationId="{D3F51FEB-38FB-4F6C-9F7B-2F2AFAB65463}"/>
          </ac:spMkLst>
        </pc:spChg>
        <pc:spChg chg="add">
          <ac:chgData name="Keerthana" userId="d9344622b0658067" providerId="LiveId" clId="{F94BBD11-0AB2-46DB-BEEB-FCD1B05BE32A}" dt="2022-04-04T03:33:15.278" v="4241" actId="26606"/>
          <ac:spMkLst>
            <pc:docMk/>
            <pc:sldMk cId="1857633615" sldId="265"/>
            <ac:spMk id="16" creationId="{1E547BA6-BAE0-43BB-A7CA-60F69CE252F0}"/>
          </ac:spMkLst>
        </pc:spChg>
        <pc:picChg chg="add mod">
          <ac:chgData name="Keerthana" userId="d9344622b0658067" providerId="LiveId" clId="{F94BBD11-0AB2-46DB-BEEB-FCD1B05BE32A}" dt="2022-04-05T16:20:27.536" v="6666" actId="1076"/>
          <ac:picMkLst>
            <pc:docMk/>
            <pc:sldMk cId="1857633615" sldId="265"/>
            <ac:picMk id="4" creationId="{0D173A73-36BC-42F5-872B-A52C569E0598}"/>
          </ac:picMkLst>
        </pc:picChg>
        <pc:picChg chg="add del mod modCrop">
          <ac:chgData name="Keerthana" userId="d9344622b0658067" providerId="LiveId" clId="{F94BBD11-0AB2-46DB-BEEB-FCD1B05BE32A}" dt="2022-04-01T22:58:36.104" v="3643" actId="21"/>
          <ac:picMkLst>
            <pc:docMk/>
            <pc:sldMk cId="1857633615" sldId="265"/>
            <ac:picMk id="4" creationId="{F013F85B-328D-4613-8DFD-5BF69AFD7141}"/>
          </ac:picMkLst>
        </pc:picChg>
      </pc:sldChg>
      <pc:sldChg chg="addSp delSp modSp new mod ord setBg">
        <pc:chgData name="Keerthana" userId="d9344622b0658067" providerId="LiveId" clId="{F94BBD11-0AB2-46DB-BEEB-FCD1B05BE32A}" dt="2022-04-05T18:18:51.657" v="6712" actId="12"/>
        <pc:sldMkLst>
          <pc:docMk/>
          <pc:sldMk cId="3291959330" sldId="266"/>
        </pc:sldMkLst>
        <pc:spChg chg="mod">
          <ac:chgData name="Keerthana" userId="d9344622b0658067" providerId="LiveId" clId="{F94BBD11-0AB2-46DB-BEEB-FCD1B05BE32A}" dt="2022-04-04T03:32:28.314" v="4236" actId="122"/>
          <ac:spMkLst>
            <pc:docMk/>
            <pc:sldMk cId="3291959330" sldId="266"/>
            <ac:spMk id="2" creationId="{96210D4D-B903-427A-B0A9-0D27FD58B338}"/>
          </ac:spMkLst>
        </pc:spChg>
        <pc:spChg chg="add mod">
          <ac:chgData name="Keerthana" userId="d9344622b0658067" providerId="LiveId" clId="{F94BBD11-0AB2-46DB-BEEB-FCD1B05BE32A}" dt="2022-04-05T18:18:51.657" v="6712" actId="12"/>
          <ac:spMkLst>
            <pc:docMk/>
            <pc:sldMk cId="3291959330" sldId="266"/>
            <ac:spMk id="5" creationId="{7AED2710-9C8E-43F3-94F6-F5A6CBE9B73F}"/>
          </ac:spMkLst>
        </pc:spChg>
        <pc:spChg chg="add del">
          <ac:chgData name="Keerthana" userId="d9344622b0658067" providerId="LiveId" clId="{F94BBD11-0AB2-46DB-BEEB-FCD1B05BE32A}" dt="2022-04-04T03:29:25.377" v="4204" actId="26606"/>
          <ac:spMkLst>
            <pc:docMk/>
            <pc:sldMk cId="3291959330" sldId="266"/>
            <ac:spMk id="10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29:26.579" v="4206" actId="26606"/>
          <ac:spMkLst>
            <pc:docMk/>
            <pc:sldMk cId="3291959330" sldId="266"/>
            <ac:spMk id="20" creationId="{2B566528-1B12-4246-9431-5C2D7D081168}"/>
          </ac:spMkLst>
        </pc:spChg>
        <pc:spChg chg="add">
          <ac:chgData name="Keerthana" userId="d9344622b0658067" providerId="LiveId" clId="{F94BBD11-0AB2-46DB-BEEB-FCD1B05BE32A}" dt="2022-04-04T03:29:26.595" v="4207" actId="26606"/>
          <ac:spMkLst>
            <pc:docMk/>
            <pc:sldMk cId="3291959330" sldId="266"/>
            <ac:spMk id="28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29:25.377" v="4204" actId="26606"/>
          <ac:grpSpMkLst>
            <pc:docMk/>
            <pc:sldMk cId="3291959330" sldId="266"/>
            <ac:grpSpMk id="12" creationId="{828A5161-06F1-46CF-8AD7-844680A59E13}"/>
          </ac:grpSpMkLst>
        </pc:grpChg>
        <pc:grpChg chg="add del">
          <ac:chgData name="Keerthana" userId="d9344622b0658067" providerId="LiveId" clId="{F94BBD11-0AB2-46DB-BEEB-FCD1B05BE32A}" dt="2022-04-04T03:29:25.377" v="4204" actId="26606"/>
          <ac:grpSpMkLst>
            <pc:docMk/>
            <pc:sldMk cId="3291959330" sldId="266"/>
            <ac:grpSpMk id="16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29:26.579" v="4206" actId="26606"/>
          <ac:grpSpMkLst>
            <pc:docMk/>
            <pc:sldMk cId="3291959330" sldId="266"/>
            <ac:grpSpMk id="21" creationId="{FA366754-A2F4-475B-8217-AB06F5F15F36}"/>
          </ac:grpSpMkLst>
        </pc:grpChg>
        <pc:grpChg chg="add del">
          <ac:chgData name="Keerthana" userId="d9344622b0658067" providerId="LiveId" clId="{F94BBD11-0AB2-46DB-BEEB-FCD1B05BE32A}" dt="2022-04-04T03:29:26.579" v="4206" actId="26606"/>
          <ac:grpSpMkLst>
            <pc:docMk/>
            <pc:sldMk cId="3291959330" sldId="266"/>
            <ac:grpSpMk id="24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03:29:26.595" v="4207" actId="26606"/>
          <ac:grpSpMkLst>
            <pc:docMk/>
            <pc:sldMk cId="3291959330" sldId="266"/>
            <ac:grpSpMk id="29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03:29:26.595" v="4207" actId="26606"/>
          <ac:grpSpMkLst>
            <pc:docMk/>
            <pc:sldMk cId="3291959330" sldId="266"/>
            <ac:grpSpMk id="30" creationId="{5995D10D-E9C9-47DB-AE7E-801FEF38F5C9}"/>
          </ac:grpSpMkLst>
        </pc:grpChg>
        <pc:picChg chg="add mod ord modCrop">
          <ac:chgData name="Keerthana" userId="d9344622b0658067" providerId="LiveId" clId="{F94BBD11-0AB2-46DB-BEEB-FCD1B05BE32A}" dt="2022-04-04T03:30:31.012" v="4217" actId="1076"/>
          <ac:picMkLst>
            <pc:docMk/>
            <pc:sldMk cId="3291959330" sldId="266"/>
            <ac:picMk id="4" creationId="{16623CB9-58DF-48C4-B8E3-41FF86A02F76}"/>
          </ac:picMkLst>
        </pc:picChg>
      </pc:sldChg>
      <pc:sldChg chg="addSp modSp new mod">
        <pc:chgData name="Keerthana" userId="d9344622b0658067" providerId="LiveId" clId="{F94BBD11-0AB2-46DB-BEEB-FCD1B05BE32A}" dt="2022-04-01T23:12:59.247" v="3921" actId="20577"/>
        <pc:sldMkLst>
          <pc:docMk/>
          <pc:sldMk cId="319464791" sldId="267"/>
        </pc:sldMkLst>
        <pc:spChg chg="mod">
          <ac:chgData name="Keerthana" userId="d9344622b0658067" providerId="LiveId" clId="{F94BBD11-0AB2-46DB-BEEB-FCD1B05BE32A}" dt="2022-04-01T23:12:06.056" v="3773" actId="20577"/>
          <ac:spMkLst>
            <pc:docMk/>
            <pc:sldMk cId="319464791" sldId="267"/>
            <ac:spMk id="2" creationId="{B8AA50E7-515A-4679-B1AD-F19B71B2AEFF}"/>
          </ac:spMkLst>
        </pc:spChg>
        <pc:spChg chg="add mod">
          <ac:chgData name="Keerthana" userId="d9344622b0658067" providerId="LiveId" clId="{F94BBD11-0AB2-46DB-BEEB-FCD1B05BE32A}" dt="2022-04-01T23:12:59.247" v="3921" actId="20577"/>
          <ac:spMkLst>
            <pc:docMk/>
            <pc:sldMk cId="319464791" sldId="267"/>
            <ac:spMk id="3" creationId="{4A28A354-BAA6-4815-A32A-FD4C37BA4912}"/>
          </ac:spMkLst>
        </pc:spChg>
      </pc:sldChg>
      <pc:sldChg chg="modSp new del mod ord">
        <pc:chgData name="Keerthana" userId="d9344622b0658067" providerId="LiveId" clId="{F94BBD11-0AB2-46DB-BEEB-FCD1B05BE32A}" dt="2022-04-01T22:51:17.132" v="3503" actId="2696"/>
        <pc:sldMkLst>
          <pc:docMk/>
          <pc:sldMk cId="648221905" sldId="268"/>
        </pc:sldMkLst>
        <pc:spChg chg="mod">
          <ac:chgData name="Keerthana" userId="d9344622b0658067" providerId="LiveId" clId="{F94BBD11-0AB2-46DB-BEEB-FCD1B05BE32A}" dt="2022-04-01T20:14:58.802" v="861" actId="113"/>
          <ac:spMkLst>
            <pc:docMk/>
            <pc:sldMk cId="648221905" sldId="268"/>
            <ac:spMk id="2" creationId="{59E2991C-5E0E-4F4F-BF1D-C4B4D89D72F8}"/>
          </ac:spMkLst>
        </pc:spChg>
      </pc:sldChg>
      <pc:sldChg chg="addSp delSp modSp new mod ord setBg">
        <pc:chgData name="Keerthana" userId="d9344622b0658067" providerId="LiveId" clId="{F94BBD11-0AB2-46DB-BEEB-FCD1B05BE32A}" dt="2022-04-05T16:00:42.967" v="6546" actId="14"/>
        <pc:sldMkLst>
          <pc:docMk/>
          <pc:sldMk cId="2584236808" sldId="269"/>
        </pc:sldMkLst>
        <pc:spChg chg="mod">
          <ac:chgData name="Keerthana" userId="d9344622b0658067" providerId="LiveId" clId="{F94BBD11-0AB2-46DB-BEEB-FCD1B05BE32A}" dt="2022-04-04T16:01:35.693" v="4546" actId="26606"/>
          <ac:spMkLst>
            <pc:docMk/>
            <pc:sldMk cId="2584236808" sldId="269"/>
            <ac:spMk id="2" creationId="{AE25F49E-E7EB-46BA-BD00-8B4975B28E16}"/>
          </ac:spMkLst>
        </pc:spChg>
        <pc:spChg chg="add mod ord">
          <ac:chgData name="Keerthana" userId="d9344622b0658067" providerId="LiveId" clId="{F94BBD11-0AB2-46DB-BEEB-FCD1B05BE32A}" dt="2022-04-05T16:00:42.967" v="6546" actId="14"/>
          <ac:spMkLst>
            <pc:docMk/>
            <pc:sldMk cId="2584236808" sldId="269"/>
            <ac:spMk id="3" creationId="{413AEF3B-3001-4BFB-995E-7C8256C92270}"/>
          </ac:spMkLst>
        </pc:spChg>
        <pc:spChg chg="add mod">
          <ac:chgData name="Keerthana" userId="d9344622b0658067" providerId="LiveId" clId="{F94BBD11-0AB2-46DB-BEEB-FCD1B05BE32A}" dt="2022-04-04T16:32:29.525" v="4644" actId="20577"/>
          <ac:spMkLst>
            <pc:docMk/>
            <pc:sldMk cId="2584236808" sldId="269"/>
            <ac:spMk id="6" creationId="{60DDCA0D-CF1B-4C13-88DE-FE30114A5D80}"/>
          </ac:spMkLst>
        </pc:spChg>
        <pc:spChg chg="add del">
          <ac:chgData name="Keerthana" userId="d9344622b0658067" providerId="LiveId" clId="{F94BBD11-0AB2-46DB-BEEB-FCD1B05BE32A}" dt="2022-04-04T15:53:56.369" v="4289" actId="26606"/>
          <ac:spMkLst>
            <pc:docMk/>
            <pc:sldMk cId="2584236808" sldId="269"/>
            <ac:spMk id="71" creationId="{2B566528-1B12-4246-9431-5C2D7D081168}"/>
          </ac:spMkLst>
        </pc:spChg>
        <pc:spChg chg="add del">
          <ac:chgData name="Keerthana" userId="d9344622b0658067" providerId="LiveId" clId="{F94BBD11-0AB2-46DB-BEEB-FCD1B05BE32A}" dt="2022-04-04T16:01:35.693" v="4546" actId="26606"/>
          <ac:spMkLst>
            <pc:docMk/>
            <pc:sldMk cId="2584236808" sldId="269"/>
            <ac:spMk id="135" creationId="{2B566528-1B12-4246-9431-5C2D7D081168}"/>
          </ac:spMkLst>
        </pc:spChg>
        <pc:spChg chg="add del">
          <ac:chgData name="Keerthana" userId="d9344622b0658067" providerId="LiveId" clId="{F94BBD11-0AB2-46DB-BEEB-FCD1B05BE32A}" dt="2022-04-04T16:01:35.693" v="4546" actId="26606"/>
          <ac:spMkLst>
            <pc:docMk/>
            <pc:sldMk cId="2584236808" sldId="269"/>
            <ac:spMk id="192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15:53:56.369" v="4289" actId="26606"/>
          <ac:grpSpMkLst>
            <pc:docMk/>
            <pc:sldMk cId="2584236808" sldId="269"/>
            <ac:grpSpMk id="73" creationId="{287F69AB-2350-44E3-9076-00265B93F313}"/>
          </ac:grpSpMkLst>
        </pc:grpChg>
        <pc:grpChg chg="add del">
          <ac:chgData name="Keerthana" userId="d9344622b0658067" providerId="LiveId" clId="{F94BBD11-0AB2-46DB-BEEB-FCD1B05BE32A}" dt="2022-04-04T15:53:56.369" v="4289" actId="26606"/>
          <ac:grpSpMkLst>
            <pc:docMk/>
            <pc:sldMk cId="2584236808" sldId="269"/>
            <ac:grpSpMk id="77" creationId="{3EA7D759-6BEF-4CBD-A325-BCFA77832B3F}"/>
          </ac:grpSpMkLst>
        </pc:grpChg>
        <pc:grpChg chg="add del">
          <ac:chgData name="Keerthana" userId="d9344622b0658067" providerId="LiveId" clId="{F94BBD11-0AB2-46DB-BEEB-FCD1B05BE32A}" dt="2022-04-04T16:01:35.693" v="4546" actId="26606"/>
          <ac:grpSpMkLst>
            <pc:docMk/>
            <pc:sldMk cId="2584236808" sldId="269"/>
            <ac:grpSpMk id="137" creationId="{828A5161-06F1-46CF-8AD7-844680A59E13}"/>
          </ac:grpSpMkLst>
        </pc:grpChg>
        <pc:grpChg chg="add del">
          <ac:chgData name="Keerthana" userId="d9344622b0658067" providerId="LiveId" clId="{F94BBD11-0AB2-46DB-BEEB-FCD1B05BE32A}" dt="2022-04-04T16:01:35.693" v="4546" actId="26606"/>
          <ac:grpSpMkLst>
            <pc:docMk/>
            <pc:sldMk cId="2584236808" sldId="269"/>
            <ac:grpSpMk id="14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16:01:35.693" v="4546" actId="26606"/>
          <ac:grpSpMkLst>
            <pc:docMk/>
            <pc:sldMk cId="2584236808" sldId="269"/>
            <ac:grpSpMk id="193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16:01:35.693" v="4546" actId="26606"/>
          <ac:grpSpMkLst>
            <pc:docMk/>
            <pc:sldMk cId="2584236808" sldId="269"/>
            <ac:grpSpMk id="196" creationId="{828A5161-06F1-46CF-8AD7-844680A59E13}"/>
          </ac:grpSpMkLst>
        </pc:grpChg>
        <pc:picChg chg="add mod modCrop">
          <ac:chgData name="Keerthana" userId="d9344622b0658067" providerId="LiveId" clId="{F94BBD11-0AB2-46DB-BEEB-FCD1B05BE32A}" dt="2022-04-04T16:08:34.093" v="4633" actId="14100"/>
          <ac:picMkLst>
            <pc:docMk/>
            <pc:sldMk cId="2584236808" sldId="269"/>
            <ac:picMk id="5" creationId="{62B2166E-8E60-42B5-A6F9-EB966AFA718A}"/>
          </ac:picMkLst>
        </pc:picChg>
        <pc:picChg chg="add mod ord">
          <ac:chgData name="Keerthana" userId="d9344622b0658067" providerId="LiveId" clId="{F94BBD11-0AB2-46DB-BEEB-FCD1B05BE32A}" dt="2022-04-05T15:59:54.918" v="6538" actId="1076"/>
          <ac:picMkLst>
            <pc:docMk/>
            <pc:sldMk cId="2584236808" sldId="269"/>
            <ac:picMk id="6146" creationId="{D8A741E0-8CDA-45C1-8F7B-744849ADBC1B}"/>
          </ac:picMkLst>
        </pc:picChg>
      </pc:sldChg>
      <pc:sldChg chg="addSp delSp modSp new del mod ord">
        <pc:chgData name="Keerthana" userId="d9344622b0658067" providerId="LiveId" clId="{F94BBD11-0AB2-46DB-BEEB-FCD1B05BE32A}" dt="2022-04-04T16:47:36.347" v="5115" actId="2696"/>
        <pc:sldMkLst>
          <pc:docMk/>
          <pc:sldMk cId="2607317927" sldId="270"/>
        </pc:sldMkLst>
        <pc:spChg chg="mod">
          <ac:chgData name="Keerthana" userId="d9344622b0658067" providerId="LiveId" clId="{F94BBD11-0AB2-46DB-BEEB-FCD1B05BE32A}" dt="2022-04-04T16:47:25.139" v="5113" actId="21"/>
          <ac:spMkLst>
            <pc:docMk/>
            <pc:sldMk cId="2607317927" sldId="270"/>
            <ac:spMk id="2" creationId="{0F9CCF6B-4346-4BA5-90B3-86AB5B050861}"/>
          </ac:spMkLst>
        </pc:spChg>
        <pc:spChg chg="add del mod">
          <ac:chgData name="Keerthana" userId="d9344622b0658067" providerId="LiveId" clId="{F94BBD11-0AB2-46DB-BEEB-FCD1B05BE32A}" dt="2022-04-04T16:46:32.299" v="5101" actId="21"/>
          <ac:spMkLst>
            <pc:docMk/>
            <pc:sldMk cId="2607317927" sldId="270"/>
            <ac:spMk id="5" creationId="{F7036E1C-8D8B-4B78-AD4B-6B4A22A9D953}"/>
          </ac:spMkLst>
        </pc:spChg>
        <pc:spChg chg="add mod">
          <ac:chgData name="Keerthana" userId="d9344622b0658067" providerId="LiveId" clId="{F94BBD11-0AB2-46DB-BEEB-FCD1B05BE32A}" dt="2022-04-04T16:44:46.410" v="5082" actId="5793"/>
          <ac:spMkLst>
            <pc:docMk/>
            <pc:sldMk cId="2607317927" sldId="270"/>
            <ac:spMk id="6" creationId="{7317DFA4-D202-4BC7-ADBC-866B3F3CC000}"/>
          </ac:spMkLst>
        </pc:spChg>
        <pc:picChg chg="add del mod modCrop">
          <ac:chgData name="Keerthana" userId="d9344622b0658067" providerId="LiveId" clId="{F94BBD11-0AB2-46DB-BEEB-FCD1B05BE32A}" dt="2022-04-04T16:46:16.291" v="5097" actId="21"/>
          <ac:picMkLst>
            <pc:docMk/>
            <pc:sldMk cId="2607317927" sldId="270"/>
            <ac:picMk id="4" creationId="{29251497-D608-4186-9BB1-2AE75F4ABA79}"/>
          </ac:picMkLst>
        </pc:picChg>
        <pc:picChg chg="add del mod">
          <ac:chgData name="Keerthana" userId="d9344622b0658067" providerId="LiveId" clId="{F94BBD11-0AB2-46DB-BEEB-FCD1B05BE32A}" dt="2022-04-01T22:40:55.112" v="3138" actId="21"/>
          <ac:picMkLst>
            <pc:docMk/>
            <pc:sldMk cId="2607317927" sldId="270"/>
            <ac:picMk id="4" creationId="{7987AC22-62B1-49CD-B3C9-1959428E915F}"/>
          </ac:picMkLst>
        </pc:picChg>
      </pc:sldChg>
      <pc:sldChg chg="addSp delSp modSp new del mod">
        <pc:chgData name="Keerthana" userId="d9344622b0658067" providerId="LiveId" clId="{F94BBD11-0AB2-46DB-BEEB-FCD1B05BE32A}" dt="2022-04-04T20:25:30.973" v="5920" actId="2696"/>
        <pc:sldMkLst>
          <pc:docMk/>
          <pc:sldMk cId="2250080111" sldId="271"/>
        </pc:sldMkLst>
        <pc:spChg chg="mod">
          <ac:chgData name="Keerthana" userId="d9344622b0658067" providerId="LiveId" clId="{F94BBD11-0AB2-46DB-BEEB-FCD1B05BE32A}" dt="2022-04-04T20:23:25.683" v="5912" actId="21"/>
          <ac:spMkLst>
            <pc:docMk/>
            <pc:sldMk cId="2250080111" sldId="271"/>
            <ac:spMk id="2" creationId="{99949098-FFFF-4368-8022-2698793941F2}"/>
          </ac:spMkLst>
        </pc:spChg>
        <pc:spChg chg="add del mod">
          <ac:chgData name="Keerthana" userId="d9344622b0658067" providerId="LiveId" clId="{F94BBD11-0AB2-46DB-BEEB-FCD1B05BE32A}" dt="2022-04-04T20:23:44.974" v="5915" actId="21"/>
          <ac:spMkLst>
            <pc:docMk/>
            <pc:sldMk cId="2250080111" sldId="271"/>
            <ac:spMk id="5" creationId="{6D4DD559-A420-40B8-B8F5-252E3A4A8609}"/>
          </ac:spMkLst>
        </pc:spChg>
        <pc:spChg chg="add del mod">
          <ac:chgData name="Keerthana" userId="d9344622b0658067" providerId="LiveId" clId="{F94BBD11-0AB2-46DB-BEEB-FCD1B05BE32A}" dt="2022-04-04T20:22:09.381" v="5900" actId="21"/>
          <ac:spMkLst>
            <pc:docMk/>
            <pc:sldMk cId="2250080111" sldId="271"/>
            <ac:spMk id="6" creationId="{18C9EED4-8A76-4EDB-8EBC-C7342F3882F8}"/>
          </ac:spMkLst>
        </pc:spChg>
        <pc:graphicFrameChg chg="add del">
          <ac:chgData name="Keerthana" userId="d9344622b0658067" providerId="LiveId" clId="{F94BBD11-0AB2-46DB-BEEB-FCD1B05BE32A}" dt="2022-04-04T20:11:49.285" v="5868" actId="26606"/>
          <ac:graphicFrameMkLst>
            <pc:docMk/>
            <pc:sldMk cId="2250080111" sldId="271"/>
            <ac:graphicFrameMk id="8" creationId="{F72EB339-2123-4F04-7412-46A8E14EBAFC}"/>
          </ac:graphicFrameMkLst>
        </pc:graphicFrameChg>
        <pc:graphicFrameChg chg="add del">
          <ac:chgData name="Keerthana" userId="d9344622b0658067" providerId="LiveId" clId="{F94BBD11-0AB2-46DB-BEEB-FCD1B05BE32A}" dt="2022-04-04T20:11:52.687" v="5870" actId="26606"/>
          <ac:graphicFrameMkLst>
            <pc:docMk/>
            <pc:sldMk cId="2250080111" sldId="271"/>
            <ac:graphicFrameMk id="10" creationId="{9C4104ED-5D35-45F5-03BB-88A3B585361F}"/>
          </ac:graphicFrameMkLst>
        </pc:graphicFrameChg>
        <pc:graphicFrameChg chg="add del">
          <ac:chgData name="Keerthana" userId="d9344622b0658067" providerId="LiveId" clId="{F94BBD11-0AB2-46DB-BEEB-FCD1B05BE32A}" dt="2022-04-04T20:12:09.124" v="5872" actId="26606"/>
          <ac:graphicFrameMkLst>
            <pc:docMk/>
            <pc:sldMk cId="2250080111" sldId="271"/>
            <ac:graphicFrameMk id="12" creationId="{959A77FF-7BE4-BA07-7B54-0683273570DA}"/>
          </ac:graphicFrameMkLst>
        </pc:graphicFrameChg>
        <pc:graphicFrameChg chg="add del mod modGraphic">
          <ac:chgData name="Keerthana" userId="d9344622b0658067" providerId="LiveId" clId="{F94BBD11-0AB2-46DB-BEEB-FCD1B05BE32A}" dt="2022-04-04T20:21:28.298" v="5893" actId="26606"/>
          <ac:graphicFrameMkLst>
            <pc:docMk/>
            <pc:sldMk cId="2250080111" sldId="271"/>
            <ac:graphicFrameMk id="14" creationId="{9C4104ED-5D35-45F5-03BB-88A3B585361F}"/>
          </ac:graphicFrameMkLst>
        </pc:graphicFrameChg>
        <pc:picChg chg="add del mod modCrop">
          <ac:chgData name="Keerthana" userId="d9344622b0658067" providerId="LiveId" clId="{F94BBD11-0AB2-46DB-BEEB-FCD1B05BE32A}" dt="2022-04-04T20:22:46.475" v="5906" actId="21"/>
          <ac:picMkLst>
            <pc:docMk/>
            <pc:sldMk cId="2250080111" sldId="271"/>
            <ac:picMk id="4" creationId="{782C9E08-27A8-4D7E-AFEA-F09D7A91E49B}"/>
          </ac:picMkLst>
        </pc:picChg>
      </pc:sldChg>
      <pc:sldChg chg="addSp delSp modSp new del mod setBg">
        <pc:chgData name="Keerthana" userId="d9344622b0658067" providerId="LiveId" clId="{F94BBD11-0AB2-46DB-BEEB-FCD1B05BE32A}" dt="2022-04-04T20:37:00.840" v="5970" actId="2696"/>
        <pc:sldMkLst>
          <pc:docMk/>
          <pc:sldMk cId="4094367871" sldId="272"/>
        </pc:sldMkLst>
        <pc:spChg chg="mod">
          <ac:chgData name="Keerthana" userId="d9344622b0658067" providerId="LiveId" clId="{F94BBD11-0AB2-46DB-BEEB-FCD1B05BE32A}" dt="2022-04-04T20:26:29.193" v="5969" actId="403"/>
          <ac:spMkLst>
            <pc:docMk/>
            <pc:sldMk cId="4094367871" sldId="272"/>
            <ac:spMk id="2" creationId="{47D0A667-4FD2-4B08-9AA6-355EA75772BA}"/>
          </ac:spMkLst>
        </pc:spChg>
        <pc:spChg chg="add mod">
          <ac:chgData name="Keerthana" userId="d9344622b0658067" providerId="LiveId" clId="{F94BBD11-0AB2-46DB-BEEB-FCD1B05BE32A}" dt="2022-04-04T20:26:18.631" v="5966" actId="26606"/>
          <ac:spMkLst>
            <pc:docMk/>
            <pc:sldMk cId="4094367871" sldId="272"/>
            <ac:spMk id="3" creationId="{2A9E7E44-1CEC-443F-AF10-5D6C6CB7376E}"/>
          </ac:spMkLst>
        </pc:spChg>
        <pc:spChg chg="add">
          <ac:chgData name="Keerthana" userId="d9344622b0658067" providerId="LiveId" clId="{F94BBD11-0AB2-46DB-BEEB-FCD1B05BE32A}" dt="2022-04-04T20:26:18.631" v="5966" actId="26606"/>
          <ac:spMkLst>
            <pc:docMk/>
            <pc:sldMk cId="4094367871" sldId="272"/>
            <ac:spMk id="10" creationId="{2B566528-1B12-4246-9431-5C2D7D081168}"/>
          </ac:spMkLst>
        </pc:spChg>
        <pc:grpChg chg="add">
          <ac:chgData name="Keerthana" userId="d9344622b0658067" providerId="LiveId" clId="{F94BBD11-0AB2-46DB-BEEB-FCD1B05BE32A}" dt="2022-04-04T20:26:18.631" v="5966" actId="26606"/>
          <ac:grpSpMkLst>
            <pc:docMk/>
            <pc:sldMk cId="4094367871" sldId="272"/>
            <ac:grpSpMk id="12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20:26:18.631" v="5966" actId="26606"/>
          <ac:grpSpMkLst>
            <pc:docMk/>
            <pc:sldMk cId="4094367871" sldId="272"/>
            <ac:grpSpMk id="16" creationId="{5995D10D-E9C9-47DB-AE7E-801FEF38F5C9}"/>
          </ac:grpSpMkLst>
        </pc:grpChg>
        <pc:picChg chg="add del">
          <ac:chgData name="Keerthana" userId="d9344622b0658067" providerId="LiveId" clId="{F94BBD11-0AB2-46DB-BEEB-FCD1B05BE32A}" dt="2022-04-04T20:26:23.320" v="5967" actId="21"/>
          <ac:picMkLst>
            <pc:docMk/>
            <pc:sldMk cId="4094367871" sldId="272"/>
            <ac:picMk id="7" creationId="{607A4237-8DE3-E1F6-E566-C61B65CFA0F0}"/>
          </ac:picMkLst>
        </pc:picChg>
      </pc:sldChg>
      <pc:sldChg chg="addSp delSp modSp new del mod">
        <pc:chgData name="Keerthana" userId="d9344622b0658067" providerId="LiveId" clId="{F94BBD11-0AB2-46DB-BEEB-FCD1B05BE32A}" dt="2022-04-01T23:02:50.180" v="3695" actId="2696"/>
        <pc:sldMkLst>
          <pc:docMk/>
          <pc:sldMk cId="1182298150" sldId="273"/>
        </pc:sldMkLst>
        <pc:spChg chg="mod">
          <ac:chgData name="Keerthana" userId="d9344622b0658067" providerId="LiveId" clId="{F94BBD11-0AB2-46DB-BEEB-FCD1B05BE32A}" dt="2022-04-01T23:00:30.907" v="3663" actId="1076"/>
          <ac:spMkLst>
            <pc:docMk/>
            <pc:sldMk cId="1182298150" sldId="273"/>
            <ac:spMk id="2" creationId="{3F08F345-04B6-410C-A184-CA9A22233E77}"/>
          </ac:spMkLst>
        </pc:spChg>
        <pc:spChg chg="add del mod">
          <ac:chgData name="Keerthana" userId="d9344622b0658067" providerId="LiveId" clId="{F94BBD11-0AB2-46DB-BEEB-FCD1B05BE32A}" dt="2022-04-01T23:01:48.948" v="3684"/>
          <ac:spMkLst>
            <pc:docMk/>
            <pc:sldMk cId="1182298150" sldId="273"/>
            <ac:spMk id="6" creationId="{F63DE1BA-2B97-4096-ACA2-6F8DB3178A3D}"/>
          </ac:spMkLst>
        </pc:spChg>
        <pc:picChg chg="add del mod modCrop">
          <ac:chgData name="Keerthana" userId="d9344622b0658067" providerId="LiveId" clId="{F94BBD11-0AB2-46DB-BEEB-FCD1B05BE32A}" dt="2022-04-01T23:01:01.670" v="3672" actId="21"/>
          <ac:picMkLst>
            <pc:docMk/>
            <pc:sldMk cId="1182298150" sldId="273"/>
            <ac:picMk id="4" creationId="{FC186E6E-50BD-462C-A051-14DBC406052C}"/>
          </ac:picMkLst>
        </pc:picChg>
        <pc:picChg chg="add del mod">
          <ac:chgData name="Keerthana" userId="d9344622b0658067" providerId="LiveId" clId="{F94BBD11-0AB2-46DB-BEEB-FCD1B05BE32A}" dt="2022-04-01T23:00:47.378" v="3666" actId="21"/>
          <ac:picMkLst>
            <pc:docMk/>
            <pc:sldMk cId="1182298150" sldId="273"/>
            <ac:picMk id="5" creationId="{D9C21BD3-BD5C-49E6-B3C3-28FA7580629C}"/>
          </ac:picMkLst>
        </pc:picChg>
      </pc:sldChg>
      <pc:sldChg chg="addSp delSp modSp new mod ord">
        <pc:chgData name="Keerthana" userId="d9344622b0658067" providerId="LiveId" clId="{F94BBD11-0AB2-46DB-BEEB-FCD1B05BE32A}" dt="2022-04-04T18:07:04.858" v="5424" actId="2711"/>
        <pc:sldMkLst>
          <pc:docMk/>
          <pc:sldMk cId="2279115320" sldId="274"/>
        </pc:sldMkLst>
        <pc:spChg chg="add del mod">
          <ac:chgData name="Keerthana" userId="d9344622b0658067" providerId="LiveId" clId="{F94BBD11-0AB2-46DB-BEEB-FCD1B05BE32A}" dt="2022-04-01T23:01:43.685" v="3681"/>
          <ac:spMkLst>
            <pc:docMk/>
            <pc:sldMk cId="2279115320" sldId="274"/>
            <ac:spMk id="4" creationId="{7DD43F95-FCBB-417B-8D26-A717C8864507}"/>
          </ac:spMkLst>
        </pc:spChg>
        <pc:spChg chg="add mod">
          <ac:chgData name="Keerthana" userId="d9344622b0658067" providerId="LiveId" clId="{F94BBD11-0AB2-46DB-BEEB-FCD1B05BE32A}" dt="2022-04-04T16:35:59.197" v="4668" actId="1076"/>
          <ac:spMkLst>
            <pc:docMk/>
            <pc:sldMk cId="2279115320" sldId="274"/>
            <ac:spMk id="5" creationId="{819E16C0-7E3A-4BAC-AE59-29461A1C202C}"/>
          </ac:spMkLst>
        </pc:spChg>
        <pc:spChg chg="add mod">
          <ac:chgData name="Keerthana" userId="d9344622b0658067" providerId="LiveId" clId="{F94BBD11-0AB2-46DB-BEEB-FCD1B05BE32A}" dt="2022-04-04T03:34:49.815" v="4271" actId="1076"/>
          <ac:spMkLst>
            <pc:docMk/>
            <pc:sldMk cId="2279115320" sldId="274"/>
            <ac:spMk id="6" creationId="{4EE58E4F-0699-40C2-8444-2CF3EF4C415E}"/>
          </ac:spMkLst>
        </pc:spChg>
        <pc:spChg chg="add mod">
          <ac:chgData name="Keerthana" userId="d9344622b0658067" providerId="LiveId" clId="{F94BBD11-0AB2-46DB-BEEB-FCD1B05BE32A}" dt="2022-04-04T18:07:04.858" v="5424" actId="2711"/>
          <ac:spMkLst>
            <pc:docMk/>
            <pc:sldMk cId="2279115320" sldId="274"/>
            <ac:spMk id="7" creationId="{6C32483D-BBD1-4E25-BB29-D46B5DA19DEE}"/>
          </ac:spMkLst>
        </pc:spChg>
        <pc:picChg chg="add mod">
          <ac:chgData name="Keerthana" userId="d9344622b0658067" providerId="LiveId" clId="{F94BBD11-0AB2-46DB-BEEB-FCD1B05BE32A}" dt="2022-04-04T03:34:58.090" v="4273" actId="1076"/>
          <ac:picMkLst>
            <pc:docMk/>
            <pc:sldMk cId="2279115320" sldId="274"/>
            <ac:picMk id="2" creationId="{A6B790DD-4BE7-400F-8229-A39F7E350AAA}"/>
          </ac:picMkLst>
        </pc:picChg>
        <pc:picChg chg="add mod">
          <ac:chgData name="Keerthana" userId="d9344622b0658067" providerId="LiveId" clId="{F94BBD11-0AB2-46DB-BEEB-FCD1B05BE32A}" dt="2022-04-04T03:34:54.334" v="4272" actId="1076"/>
          <ac:picMkLst>
            <pc:docMk/>
            <pc:sldMk cId="2279115320" sldId="274"/>
            <ac:picMk id="3" creationId="{28A68B8C-FA5F-4B0A-A7E5-5088338FE26B}"/>
          </ac:picMkLst>
        </pc:picChg>
      </pc:sldChg>
      <pc:sldChg chg="addSp delSp modSp add mod ord delDesignElem">
        <pc:chgData name="Keerthana" userId="d9344622b0658067" providerId="LiveId" clId="{F94BBD11-0AB2-46DB-BEEB-FCD1B05BE32A}" dt="2022-04-04T03:23:03.119" v="4092" actId="113"/>
        <pc:sldMkLst>
          <pc:docMk/>
          <pc:sldMk cId="225998212" sldId="275"/>
        </pc:sldMkLst>
        <pc:spChg chg="mod">
          <ac:chgData name="Keerthana" userId="d9344622b0658067" providerId="LiveId" clId="{F94BBD11-0AB2-46DB-BEEB-FCD1B05BE32A}" dt="2022-04-04T03:23:03.119" v="4092" actId="113"/>
          <ac:spMkLst>
            <pc:docMk/>
            <pc:sldMk cId="225998212" sldId="275"/>
            <ac:spMk id="2" creationId="{4791D3D7-1223-3D46-85C7-785F02C4FCEB}"/>
          </ac:spMkLst>
        </pc:spChg>
        <pc:spChg chg="mod">
          <ac:chgData name="Keerthana" userId="d9344622b0658067" providerId="LiveId" clId="{F94BBD11-0AB2-46DB-BEEB-FCD1B05BE32A}" dt="2022-04-04T03:22:51.058" v="4091" actId="27636"/>
          <ac:spMkLst>
            <pc:docMk/>
            <pc:sldMk cId="225998212" sldId="275"/>
            <ac:spMk id="3" creationId="{2B880560-6A71-1343-B29F-2FCA3847B5E1}"/>
          </ac:spMkLst>
        </pc:spChg>
        <pc:spChg chg="mod">
          <ac:chgData name="Keerthana" userId="d9344622b0658067" providerId="LiveId" clId="{F94BBD11-0AB2-46DB-BEEB-FCD1B05BE32A}" dt="2022-04-04T03:22:45.684" v="4089" actId="403"/>
          <ac:spMkLst>
            <pc:docMk/>
            <pc:sldMk cId="225998212" sldId="275"/>
            <ac:spMk id="32" creationId="{F1B39D23-E503-364E-A1BC-D9A7C10135DA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25998212" sldId="275"/>
            <ac:spMk id="39" creationId="{934F1179-B481-4F9E-BCA3-AFB972070F83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25998212" sldId="275"/>
            <ac:spMk id="40" creationId="{827DC2C4-B485-428A-BF4A-472D2967F47F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25998212" sldId="275"/>
            <ac:spMk id="41" creationId="{EE04B5EB-F158-4507-90DD-BD23620C7CC9}"/>
          </ac:spMkLst>
        </pc:spChg>
      </pc:sldChg>
      <pc:sldChg chg="addSp delSp modSp add mod delDesignElem">
        <pc:chgData name="Keerthana" userId="d9344622b0658067" providerId="LiveId" clId="{F94BBD11-0AB2-46DB-BEEB-FCD1B05BE32A}" dt="2022-04-04T16:49:25.570" v="5134" actId="12"/>
        <pc:sldMkLst>
          <pc:docMk/>
          <pc:sldMk cId="212808160" sldId="276"/>
        </pc:sldMkLst>
        <pc:spChg chg="mod">
          <ac:chgData name="Keerthana" userId="d9344622b0658067" providerId="LiveId" clId="{F94BBD11-0AB2-46DB-BEEB-FCD1B05BE32A}" dt="2022-04-04T03:18:54.159" v="4044" actId="20577"/>
          <ac:spMkLst>
            <pc:docMk/>
            <pc:sldMk cId="212808160" sldId="276"/>
            <ac:spMk id="2" creationId="{ECE68F1D-517F-7C4B-8A8D-3FE290896E38}"/>
          </ac:spMkLst>
        </pc:spChg>
        <pc:spChg chg="mod">
          <ac:chgData name="Keerthana" userId="d9344622b0658067" providerId="LiveId" clId="{F94BBD11-0AB2-46DB-BEEB-FCD1B05BE32A}" dt="2022-04-04T16:49:25.570" v="5134" actId="12"/>
          <ac:spMkLst>
            <pc:docMk/>
            <pc:sldMk cId="212808160" sldId="276"/>
            <ac:spMk id="3" creationId="{9A8C93F8-3CAA-1040-BB2C-CD6111410317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12808160" sldId="276"/>
            <ac:spMk id="8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12808160" sldId="276"/>
            <ac:spMk id="10" creationId="{2E80C965-DB6D-4F81-9E9E-B027384D0BD6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12808160" sldId="276"/>
            <ac:spMk id="12" creationId="{A580F890-B085-4E95-96AA-55AEBEC5CE6E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12808160" sldId="276"/>
            <ac:spMk id="14" creationId="{D3F51FEB-38FB-4F6C-9F7B-2F2AFAB65463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12808160" sldId="276"/>
            <ac:spMk id="16" creationId="{1E547BA6-BAE0-43BB-A7CA-60F69CE252F0}"/>
          </ac:spMkLst>
        </pc:spChg>
      </pc:sldChg>
      <pc:sldChg chg="addSp delSp modSp add mod delDesignElem">
        <pc:chgData name="Keerthana" userId="d9344622b0658067" providerId="LiveId" clId="{F94BBD11-0AB2-46DB-BEEB-FCD1B05BE32A}" dt="2022-04-04T16:49:46.017" v="5138" actId="12"/>
        <pc:sldMkLst>
          <pc:docMk/>
          <pc:sldMk cId="77134957" sldId="277"/>
        </pc:sldMkLst>
        <pc:spChg chg="mod">
          <ac:chgData name="Keerthana" userId="d9344622b0658067" providerId="LiveId" clId="{F94BBD11-0AB2-46DB-BEEB-FCD1B05BE32A}" dt="2022-04-04T03:18:32.820" v="4034" actId="403"/>
          <ac:spMkLst>
            <pc:docMk/>
            <pc:sldMk cId="77134957" sldId="277"/>
            <ac:spMk id="2" creationId="{EE0B2D48-3256-5742-85BB-87EB5AED6CDD}"/>
          </ac:spMkLst>
        </pc:spChg>
        <pc:spChg chg="mod">
          <ac:chgData name="Keerthana" userId="d9344622b0658067" providerId="LiveId" clId="{F94BBD11-0AB2-46DB-BEEB-FCD1B05BE32A}" dt="2022-04-04T16:49:46.017" v="5138" actId="12"/>
          <ac:spMkLst>
            <pc:docMk/>
            <pc:sldMk cId="77134957" sldId="277"/>
            <ac:spMk id="3" creationId="{1F8C4AC4-75B3-D248-8B3F-F34D331390FE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77134957" sldId="277"/>
            <ac:spMk id="8" creationId="{2B566528-1B12-4246-9431-5C2D7D081168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77134957" sldId="277"/>
            <ac:spMk id="10" creationId="{2E80C965-DB6D-4F81-9E9E-B027384D0BD6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77134957" sldId="277"/>
            <ac:spMk id="12" creationId="{A580F890-B085-4E95-96AA-55AEBEC5CE6E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77134957" sldId="277"/>
            <ac:spMk id="14" creationId="{D3F51FEB-38FB-4F6C-9F7B-2F2AFAB65463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77134957" sldId="277"/>
            <ac:spMk id="16" creationId="{1E547BA6-BAE0-43BB-A7CA-60F69CE252F0}"/>
          </ac:spMkLst>
        </pc:spChg>
      </pc:sldChg>
      <pc:sldChg chg="addSp delSp add delDesignElem">
        <pc:chgData name="Keerthana" userId="d9344622b0658067" providerId="LiveId" clId="{F94BBD11-0AB2-46DB-BEEB-FCD1B05BE32A}" dt="2022-04-04T03:13:57.325" v="3985"/>
        <pc:sldMkLst>
          <pc:docMk/>
          <pc:sldMk cId="1691785624" sldId="278"/>
        </pc:sldMkLst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1691785624" sldId="278"/>
            <ac:spMk id="19" creationId="{96918796-2918-40D6-BE3A-4600C47FCD42}"/>
          </ac:spMkLst>
        </pc:spChg>
      </pc:sldChg>
      <pc:sldChg chg="addSp delSp add delDesignElem">
        <pc:chgData name="Keerthana" userId="d9344622b0658067" providerId="LiveId" clId="{F94BBD11-0AB2-46DB-BEEB-FCD1B05BE32A}" dt="2022-04-04T03:13:57.325" v="3985"/>
        <pc:sldMkLst>
          <pc:docMk/>
          <pc:sldMk cId="608828366" sldId="279"/>
        </pc:sldMkLst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608828366" sldId="279"/>
            <ac:spMk id="19" creationId="{D4771268-CB57-404A-9271-370EB28F6090}"/>
          </ac:spMkLst>
        </pc:spChg>
      </pc:sldChg>
      <pc:sldChg chg="addSp delSp modSp add mod delDesignElem">
        <pc:chgData name="Keerthana" userId="d9344622b0658067" providerId="LiveId" clId="{F94BBD11-0AB2-46DB-BEEB-FCD1B05BE32A}" dt="2022-04-04T16:49:57.273" v="5139" actId="12"/>
        <pc:sldMkLst>
          <pc:docMk/>
          <pc:sldMk cId="435080492" sldId="280"/>
        </pc:sldMkLst>
        <pc:spChg chg="mod">
          <ac:chgData name="Keerthana" userId="d9344622b0658067" providerId="LiveId" clId="{F94BBD11-0AB2-46DB-BEEB-FCD1B05BE32A}" dt="2022-04-04T03:19:39.311" v="4047" actId="122"/>
          <ac:spMkLst>
            <pc:docMk/>
            <pc:sldMk cId="435080492" sldId="280"/>
            <ac:spMk id="2" creationId="{E87E3920-8BA8-7345-A652-E37DC42F66D7}"/>
          </ac:spMkLst>
        </pc:spChg>
        <pc:spChg chg="mod">
          <ac:chgData name="Keerthana" userId="d9344622b0658067" providerId="LiveId" clId="{F94BBD11-0AB2-46DB-BEEB-FCD1B05BE32A}" dt="2022-04-04T16:49:57.273" v="5139" actId="12"/>
          <ac:spMkLst>
            <pc:docMk/>
            <pc:sldMk cId="435080492" sldId="280"/>
            <ac:spMk id="3" creationId="{54915A7A-6474-7843-A7CF-6354E4300FE9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435080492" sldId="280"/>
            <ac:spMk id="19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435080492" sldId="280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435080492" sldId="280"/>
            <ac:grpSpMk id="25" creationId="{828A5161-06F1-46CF-8AD7-844680A59E13}"/>
          </ac:grpSpMkLst>
        </pc:grpChg>
      </pc:sldChg>
      <pc:sldChg chg="addSp delSp modSp add mod delDesignElem">
        <pc:chgData name="Keerthana" userId="d9344622b0658067" providerId="LiveId" clId="{F94BBD11-0AB2-46DB-BEEB-FCD1B05BE32A}" dt="2022-04-04T16:50:11.757" v="5141" actId="12"/>
        <pc:sldMkLst>
          <pc:docMk/>
          <pc:sldMk cId="1152408702" sldId="281"/>
        </pc:sldMkLst>
        <pc:spChg chg="mod">
          <ac:chgData name="Keerthana" userId="d9344622b0658067" providerId="LiveId" clId="{F94BBD11-0AB2-46DB-BEEB-FCD1B05BE32A}" dt="2022-04-04T03:20:05.794" v="4050" actId="1076"/>
          <ac:spMkLst>
            <pc:docMk/>
            <pc:sldMk cId="1152408702" sldId="281"/>
            <ac:spMk id="2" creationId="{E87E3920-8BA8-7345-A652-E37DC42F66D7}"/>
          </ac:spMkLst>
        </pc:spChg>
        <pc:spChg chg="mod">
          <ac:chgData name="Keerthana" userId="d9344622b0658067" providerId="LiveId" clId="{F94BBD11-0AB2-46DB-BEEB-FCD1B05BE32A}" dt="2022-04-04T16:50:11.757" v="5141" actId="12"/>
          <ac:spMkLst>
            <pc:docMk/>
            <pc:sldMk cId="1152408702" sldId="281"/>
            <ac:spMk id="3" creationId="{54915A7A-6474-7843-A7CF-6354E4300FE9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1152408702" sldId="281"/>
            <ac:spMk id="19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1152408702" sldId="281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1152408702" sldId="281"/>
            <ac:grpSpMk id="25" creationId="{828A5161-06F1-46CF-8AD7-844680A59E13}"/>
          </ac:grpSpMkLst>
        </pc:grpChg>
      </pc:sldChg>
      <pc:sldChg chg="addSp delSp modSp add mod delDesignElem">
        <pc:chgData name="Keerthana" userId="d9344622b0658067" providerId="LiveId" clId="{F94BBD11-0AB2-46DB-BEEB-FCD1B05BE32A}" dt="2022-04-04T03:21:13.705" v="4068" actId="2711"/>
        <pc:sldMkLst>
          <pc:docMk/>
          <pc:sldMk cId="2763875859" sldId="282"/>
        </pc:sldMkLst>
        <pc:spChg chg="mod">
          <ac:chgData name="Keerthana" userId="d9344622b0658067" providerId="LiveId" clId="{F94BBD11-0AB2-46DB-BEEB-FCD1B05BE32A}" dt="2022-04-04T03:21:13.705" v="4068" actId="2711"/>
          <ac:spMkLst>
            <pc:docMk/>
            <pc:sldMk cId="2763875859" sldId="282"/>
            <ac:spMk id="2" creationId="{E87E3920-8BA8-7345-A652-E37DC42F66D7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763875859" sldId="282"/>
            <ac:spMk id="19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2763875859" sldId="282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2763875859" sldId="282"/>
            <ac:grpSpMk id="25" creationId="{828A5161-06F1-46CF-8AD7-844680A59E13}"/>
          </ac:grpSpMkLst>
        </pc:grpChg>
      </pc:sldChg>
      <pc:sldChg chg="addSp delSp modSp add mod delDesignElem">
        <pc:chgData name="Keerthana" userId="d9344622b0658067" providerId="LiveId" clId="{F94BBD11-0AB2-46DB-BEEB-FCD1B05BE32A}" dt="2022-04-04T16:05:56.745" v="4560" actId="1076"/>
        <pc:sldMkLst>
          <pc:docMk/>
          <pc:sldMk cId="4059810419" sldId="283"/>
        </pc:sldMkLst>
        <pc:spChg chg="mod">
          <ac:chgData name="Keerthana" userId="d9344622b0658067" providerId="LiveId" clId="{F94BBD11-0AB2-46DB-BEEB-FCD1B05BE32A}" dt="2022-04-04T03:23:27.966" v="4096" actId="1076"/>
          <ac:spMkLst>
            <pc:docMk/>
            <pc:sldMk cId="4059810419" sldId="283"/>
            <ac:spMk id="2" creationId="{E87E3920-8BA8-7345-A652-E37DC42F66D7}"/>
          </ac:spMkLst>
        </pc:spChg>
        <pc:spChg chg="mod">
          <ac:chgData name="Keerthana" userId="d9344622b0658067" providerId="LiveId" clId="{F94BBD11-0AB2-46DB-BEEB-FCD1B05BE32A}" dt="2022-04-04T16:05:56.745" v="4560" actId="1076"/>
          <ac:spMkLst>
            <pc:docMk/>
            <pc:sldMk cId="4059810419" sldId="283"/>
            <ac:spMk id="14" creationId="{B24CC1C7-A3D7-A84F-9C80-13846243CBD7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4059810419" sldId="283"/>
            <ac:spMk id="19" creationId="{2B566528-1B12-4246-9431-5C2D7D081168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4059810419" sldId="283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4059810419" sldId="283"/>
            <ac:grpSpMk id="25" creationId="{828A5161-06F1-46CF-8AD7-844680A59E13}"/>
          </ac:grpSpMkLst>
        </pc:grpChg>
      </pc:sldChg>
      <pc:sldChg chg="addSp delSp modSp add del mod delDesignElem">
        <pc:chgData name="Keerthana" userId="d9344622b0658067" providerId="LiveId" clId="{F94BBD11-0AB2-46DB-BEEB-FCD1B05BE32A}" dt="2022-04-04T15:52:20.417" v="4283" actId="2696"/>
        <pc:sldMkLst>
          <pc:docMk/>
          <pc:sldMk cId="2782499252" sldId="284"/>
        </pc:sldMkLst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2782499252" sldId="284"/>
            <ac:spMk id="19" creationId="{2B566528-1B12-4246-9431-5C2D7D081168}"/>
          </ac:spMkLst>
        </pc:spChg>
        <pc:spChg chg="mod">
          <ac:chgData name="Keerthana" userId="d9344622b0658067" providerId="LiveId" clId="{F94BBD11-0AB2-46DB-BEEB-FCD1B05BE32A}" dt="2022-04-04T03:23:45.466" v="4104" actId="1076"/>
          <ac:spMkLst>
            <pc:docMk/>
            <pc:sldMk cId="2782499252" sldId="284"/>
            <ac:spMk id="29" creationId="{DD6F170B-8C35-6B4E-8892-78F7788B6B97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2782499252" sldId="284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2782499252" sldId="284"/>
            <ac:grpSpMk id="25" creationId="{828A5161-06F1-46CF-8AD7-844680A59E13}"/>
          </ac:grpSpMkLst>
        </pc:grpChg>
      </pc:sldChg>
      <pc:sldChg chg="addSp delSp modSp add mod delDesignElem">
        <pc:chgData name="Keerthana" userId="d9344622b0658067" providerId="LiveId" clId="{F94BBD11-0AB2-46DB-BEEB-FCD1B05BE32A}" dt="2022-04-04T03:23:52.681" v="4107" actId="404"/>
        <pc:sldMkLst>
          <pc:docMk/>
          <pc:sldMk cId="899750023" sldId="285"/>
        </pc:sldMkLst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899750023" sldId="285"/>
            <ac:spMk id="19" creationId="{2B566528-1B12-4246-9431-5C2D7D081168}"/>
          </ac:spMkLst>
        </pc:spChg>
        <pc:spChg chg="mod">
          <ac:chgData name="Keerthana" userId="d9344622b0658067" providerId="LiveId" clId="{F94BBD11-0AB2-46DB-BEEB-FCD1B05BE32A}" dt="2022-04-04T03:23:52.681" v="4107" actId="404"/>
          <ac:spMkLst>
            <pc:docMk/>
            <pc:sldMk cId="899750023" sldId="285"/>
            <ac:spMk id="29" creationId="{DD6F170B-8C35-6B4E-8892-78F7788B6B97}"/>
          </ac:spMkLst>
        </pc:s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899750023" sldId="285"/>
            <ac:grpSpMk id="21" creationId="{5995D10D-E9C9-47DB-AE7E-801FEF38F5C9}"/>
          </ac:grpSpMkLst>
        </pc:grpChg>
        <pc:grpChg chg="add del">
          <ac:chgData name="Keerthana" userId="d9344622b0658067" providerId="LiveId" clId="{F94BBD11-0AB2-46DB-BEEB-FCD1B05BE32A}" dt="2022-04-04T03:13:57.325" v="3985"/>
          <ac:grpSpMkLst>
            <pc:docMk/>
            <pc:sldMk cId="899750023" sldId="285"/>
            <ac:grpSpMk id="25" creationId="{828A5161-06F1-46CF-8AD7-844680A59E13}"/>
          </ac:grpSpMkLst>
        </pc:grpChg>
      </pc:sldChg>
      <pc:sldChg chg="delSp add del ord setBg delDesignElem">
        <pc:chgData name="Keerthana" userId="d9344622b0658067" providerId="LiveId" clId="{F94BBD11-0AB2-46DB-BEEB-FCD1B05BE32A}" dt="2022-04-04T03:26:02.456" v="4125" actId="2696"/>
        <pc:sldMkLst>
          <pc:docMk/>
          <pc:sldMk cId="66584810" sldId="286"/>
        </pc:sldMkLst>
        <pc:spChg chg="del">
          <ac:chgData name="Keerthana" userId="d9344622b0658067" providerId="LiveId" clId="{F94BBD11-0AB2-46DB-BEEB-FCD1B05BE32A}" dt="2022-04-04T03:25:26.517" v="4118"/>
          <ac:spMkLst>
            <pc:docMk/>
            <pc:sldMk cId="66584810" sldId="286"/>
            <ac:spMk id="39" creationId="{934F1179-B481-4F9E-BCA3-AFB972070F83}"/>
          </ac:spMkLst>
        </pc:spChg>
        <pc:spChg chg="del">
          <ac:chgData name="Keerthana" userId="d9344622b0658067" providerId="LiveId" clId="{F94BBD11-0AB2-46DB-BEEB-FCD1B05BE32A}" dt="2022-04-04T03:25:26.517" v="4118"/>
          <ac:spMkLst>
            <pc:docMk/>
            <pc:sldMk cId="66584810" sldId="286"/>
            <ac:spMk id="40" creationId="{827DC2C4-B485-428A-BF4A-472D2967F47F}"/>
          </ac:spMkLst>
        </pc:spChg>
        <pc:spChg chg="del">
          <ac:chgData name="Keerthana" userId="d9344622b0658067" providerId="LiveId" clId="{F94BBD11-0AB2-46DB-BEEB-FCD1B05BE32A}" dt="2022-04-04T03:25:26.517" v="4118"/>
          <ac:spMkLst>
            <pc:docMk/>
            <pc:sldMk cId="66584810" sldId="286"/>
            <ac:spMk id="41" creationId="{EE04B5EB-F158-4507-90DD-BD23620C7CC9}"/>
          </ac:spMkLst>
        </pc:spChg>
      </pc:sldChg>
      <pc:sldChg chg="addSp delSp modSp new del mod setBg delDesignElem">
        <pc:chgData name="Keerthana" userId="d9344622b0658067" providerId="LiveId" clId="{F94BBD11-0AB2-46DB-BEEB-FCD1B05BE32A}" dt="2022-04-04T03:18:09.682" v="4028" actId="2696"/>
        <pc:sldMkLst>
          <pc:docMk/>
          <pc:sldMk cId="382186316" sldId="286"/>
        </pc:sldMkLst>
        <pc:spChg chg="mod">
          <ac:chgData name="Keerthana" userId="d9344622b0658067" providerId="LiveId" clId="{F94BBD11-0AB2-46DB-BEEB-FCD1B05BE32A}" dt="2022-04-04T03:12:54.375" v="3967" actId="26606"/>
          <ac:spMkLst>
            <pc:docMk/>
            <pc:sldMk cId="382186316" sldId="286"/>
            <ac:spMk id="2" creationId="{EFF7A794-8704-46A5-975C-F29ED869E6C4}"/>
          </ac:spMkLst>
        </pc:spChg>
        <pc:spChg chg="mod">
          <ac:chgData name="Keerthana" userId="d9344622b0658067" providerId="LiveId" clId="{F94BBD11-0AB2-46DB-BEEB-FCD1B05BE32A}" dt="2022-04-04T03:12:54.375" v="3967" actId="26606"/>
          <ac:spMkLst>
            <pc:docMk/>
            <pc:sldMk cId="382186316" sldId="286"/>
            <ac:spMk id="3" creationId="{B4352B64-7A50-469B-9818-8CFFEEAE11A3}"/>
          </ac:spMkLst>
        </pc:spChg>
        <pc:spChg chg="add del">
          <ac:chgData name="Keerthana" userId="d9344622b0658067" providerId="LiveId" clId="{F94BBD11-0AB2-46DB-BEEB-FCD1B05BE32A}" dt="2022-04-04T03:13:56.196" v="3984" actId="26606"/>
          <ac:spMkLst>
            <pc:docMk/>
            <pc:sldMk cId="382186316" sldId="286"/>
            <ac:spMk id="5" creationId="{934F1179-B481-4F9E-BCA3-AFB972070F83}"/>
          </ac:spMkLst>
        </pc:spChg>
        <pc:spChg chg="add del">
          <ac:chgData name="Keerthana" userId="d9344622b0658067" providerId="LiveId" clId="{F94BBD11-0AB2-46DB-BEEB-FCD1B05BE32A}" dt="2022-04-04T03:13:56.196" v="3984" actId="26606"/>
          <ac:spMkLst>
            <pc:docMk/>
            <pc:sldMk cId="382186316" sldId="286"/>
            <ac:spMk id="6" creationId="{827DC2C4-B485-428A-BF4A-472D2967F47F}"/>
          </ac:spMkLst>
        </pc:spChg>
        <pc:spChg chg="add del">
          <ac:chgData name="Keerthana" userId="d9344622b0658067" providerId="LiveId" clId="{F94BBD11-0AB2-46DB-BEEB-FCD1B05BE32A}" dt="2022-04-04T03:13:56.196" v="3984" actId="26606"/>
          <ac:spMkLst>
            <pc:docMk/>
            <pc:sldMk cId="382186316" sldId="286"/>
            <ac:spMk id="7" creationId="{EE04B5EB-F158-4507-90DD-BD23620C7CC9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382186316" sldId="286"/>
            <ac:spMk id="8" creationId="{934F1179-B481-4F9E-BCA3-AFB972070F83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382186316" sldId="286"/>
            <ac:spMk id="10" creationId="{827DC2C4-B485-428A-BF4A-472D2967F47F}"/>
          </ac:spMkLst>
        </pc:spChg>
        <pc:spChg chg="add del">
          <ac:chgData name="Keerthana" userId="d9344622b0658067" providerId="LiveId" clId="{F94BBD11-0AB2-46DB-BEEB-FCD1B05BE32A}" dt="2022-04-04T03:13:57.325" v="3985"/>
          <ac:spMkLst>
            <pc:docMk/>
            <pc:sldMk cId="382186316" sldId="286"/>
            <ac:spMk id="12" creationId="{EE04B5EB-F158-4507-90DD-BD23620C7CC9}"/>
          </ac:spMkLst>
        </pc:spChg>
      </pc:sldChg>
      <pc:sldChg chg="add del">
        <pc:chgData name="Keerthana" userId="d9344622b0658067" providerId="LiveId" clId="{F94BBD11-0AB2-46DB-BEEB-FCD1B05BE32A}" dt="2022-04-04T03:25:22.341" v="4116" actId="2696"/>
        <pc:sldMkLst>
          <pc:docMk/>
          <pc:sldMk cId="1158357068" sldId="286"/>
        </pc:sldMkLst>
      </pc:sldChg>
      <pc:sldChg chg="new del">
        <pc:chgData name="Keerthana" userId="d9344622b0658067" providerId="LiveId" clId="{F94BBD11-0AB2-46DB-BEEB-FCD1B05BE32A}" dt="2022-04-04T03:12:09.937" v="3965" actId="2696"/>
        <pc:sldMkLst>
          <pc:docMk/>
          <pc:sldMk cId="3776754295" sldId="286"/>
        </pc:sldMkLst>
      </pc:sldChg>
      <pc:sldChg chg="modSp add mod ord">
        <pc:chgData name="Keerthana" userId="d9344622b0658067" providerId="LiveId" clId="{F94BBD11-0AB2-46DB-BEEB-FCD1B05BE32A}" dt="2022-04-04T03:32:48.057" v="4240" actId="1076"/>
        <pc:sldMkLst>
          <pc:docMk/>
          <pc:sldMk cId="617570233" sldId="287"/>
        </pc:sldMkLst>
        <pc:spChg chg="mod">
          <ac:chgData name="Keerthana" userId="d9344622b0658067" providerId="LiveId" clId="{F94BBD11-0AB2-46DB-BEEB-FCD1B05BE32A}" dt="2022-04-04T03:32:44.334" v="4239" actId="1076"/>
          <ac:spMkLst>
            <pc:docMk/>
            <pc:sldMk cId="617570233" sldId="287"/>
            <ac:spMk id="2" creationId="{4791D3D7-1223-3D46-85C7-785F02C4FCEB}"/>
          </ac:spMkLst>
        </pc:spChg>
        <pc:spChg chg="mod">
          <ac:chgData name="Keerthana" userId="d9344622b0658067" providerId="LiveId" clId="{F94BBD11-0AB2-46DB-BEEB-FCD1B05BE32A}" dt="2022-04-04T03:32:48.057" v="4240" actId="1076"/>
          <ac:spMkLst>
            <pc:docMk/>
            <pc:sldMk cId="617570233" sldId="287"/>
            <ac:spMk id="3" creationId="{2B880560-6A71-1343-B29F-2FCA3847B5E1}"/>
          </ac:spMkLst>
        </pc:spChg>
        <pc:spChg chg="mod">
          <ac:chgData name="Keerthana" userId="d9344622b0658067" providerId="LiveId" clId="{F94BBD11-0AB2-46DB-BEEB-FCD1B05BE32A}" dt="2022-04-04T03:27:22.976" v="4172" actId="20577"/>
          <ac:spMkLst>
            <pc:docMk/>
            <pc:sldMk cId="617570233" sldId="287"/>
            <ac:spMk id="32" creationId="{F1B39D23-E503-364E-A1BC-D9A7C10135DA}"/>
          </ac:spMkLst>
        </pc:spChg>
      </pc:sldChg>
      <pc:sldChg chg="new del">
        <pc:chgData name="Keerthana" userId="d9344622b0658067" providerId="LiveId" clId="{F94BBD11-0AB2-46DB-BEEB-FCD1B05BE32A}" dt="2022-04-04T03:13:18.029" v="3969" actId="2696"/>
        <pc:sldMkLst>
          <pc:docMk/>
          <pc:sldMk cId="1159873697" sldId="287"/>
        </pc:sldMkLst>
      </pc:sldChg>
      <pc:sldChg chg="modSp add del mod">
        <pc:chgData name="Keerthana" userId="d9344622b0658067" providerId="LiveId" clId="{F94BBD11-0AB2-46DB-BEEB-FCD1B05BE32A}" dt="2022-04-04T21:09:22.347" v="6503" actId="2696"/>
        <pc:sldMkLst>
          <pc:docMk/>
          <pc:sldMk cId="736903433" sldId="288"/>
        </pc:sldMkLst>
        <pc:spChg chg="mod">
          <ac:chgData name="Keerthana" userId="d9344622b0658067" providerId="LiveId" clId="{F94BBD11-0AB2-46DB-BEEB-FCD1B05BE32A}" dt="2022-04-04T16:48:29.548" v="5126" actId="12"/>
          <ac:spMkLst>
            <pc:docMk/>
            <pc:sldMk cId="736903433" sldId="288"/>
            <ac:spMk id="3" creationId="{9A8C93F8-3CAA-1040-BB2C-CD6111410317}"/>
          </ac:spMkLst>
        </pc:spChg>
      </pc:sldChg>
      <pc:sldChg chg="modSp add del mod">
        <pc:chgData name="Keerthana" userId="d9344622b0658067" providerId="LiveId" clId="{F94BBD11-0AB2-46DB-BEEB-FCD1B05BE32A}" dt="2022-04-04T21:09:25.607" v="6504" actId="2696"/>
        <pc:sldMkLst>
          <pc:docMk/>
          <pc:sldMk cId="596880026" sldId="289"/>
        </pc:sldMkLst>
        <pc:spChg chg="mod">
          <ac:chgData name="Keerthana" userId="d9344622b0658067" providerId="LiveId" clId="{F94BBD11-0AB2-46DB-BEEB-FCD1B05BE32A}" dt="2022-04-04T16:49:02.223" v="5130" actId="12"/>
          <ac:spMkLst>
            <pc:docMk/>
            <pc:sldMk cId="596880026" sldId="289"/>
            <ac:spMk id="3" creationId="{1F8C4AC4-75B3-D248-8B3F-F34D331390FE}"/>
          </ac:spMkLst>
        </pc:spChg>
      </pc:sldChg>
      <pc:sldChg chg="modSp add mod">
        <pc:chgData name="Keerthana" userId="d9344622b0658067" providerId="LiveId" clId="{F94BBD11-0AB2-46DB-BEEB-FCD1B05BE32A}" dt="2022-04-04T15:52:32.038" v="4286" actId="404"/>
        <pc:sldMkLst>
          <pc:docMk/>
          <pc:sldMk cId="3332417018" sldId="290"/>
        </pc:sldMkLst>
        <pc:spChg chg="mod">
          <ac:chgData name="Keerthana" userId="d9344622b0658067" providerId="LiveId" clId="{F94BBD11-0AB2-46DB-BEEB-FCD1B05BE32A}" dt="2022-04-04T15:52:32.038" v="4286" actId="404"/>
          <ac:spMkLst>
            <pc:docMk/>
            <pc:sldMk cId="3332417018" sldId="290"/>
            <ac:spMk id="29" creationId="{DD6F170B-8C35-6B4E-8892-78F7788B6B97}"/>
          </ac:spMkLst>
        </pc:spChg>
      </pc:sldChg>
      <pc:sldChg chg="addSp delSp modSp add mod ord">
        <pc:chgData name="Keerthana" userId="d9344622b0658067" providerId="LiveId" clId="{F94BBD11-0AB2-46DB-BEEB-FCD1B05BE32A}" dt="2022-04-04T20:02:33.539" v="5542" actId="5793"/>
        <pc:sldMkLst>
          <pc:docMk/>
          <pc:sldMk cId="1041085608" sldId="291"/>
        </pc:sldMkLst>
        <pc:spChg chg="mod">
          <ac:chgData name="Keerthana" userId="d9344622b0658067" providerId="LiveId" clId="{F94BBD11-0AB2-46DB-BEEB-FCD1B05BE32A}" dt="2022-04-04T17:39:16.975" v="5176" actId="20577"/>
          <ac:spMkLst>
            <pc:docMk/>
            <pc:sldMk cId="1041085608" sldId="291"/>
            <ac:spMk id="2" creationId="{7DA2D275-D618-409E-827B-B218BD5A30D0}"/>
          </ac:spMkLst>
        </pc:spChg>
        <pc:spChg chg="del mod">
          <ac:chgData name="Keerthana" userId="d9344622b0658067" providerId="LiveId" clId="{F94BBD11-0AB2-46DB-BEEB-FCD1B05BE32A}" dt="2022-04-04T16:45:47.724" v="5093" actId="21"/>
          <ac:spMkLst>
            <pc:docMk/>
            <pc:sldMk cId="1041085608" sldId="291"/>
            <ac:spMk id="3" creationId="{56A2394C-2FBB-4FBB-9AB6-93829ABB0D61}"/>
          </ac:spMkLst>
        </pc:spChg>
        <pc:spChg chg="add mod">
          <ac:chgData name="Keerthana" userId="d9344622b0658067" providerId="LiveId" clId="{F94BBD11-0AB2-46DB-BEEB-FCD1B05BE32A}" dt="2022-04-04T20:02:33.539" v="5542" actId="5793"/>
          <ac:spMkLst>
            <pc:docMk/>
            <pc:sldMk cId="1041085608" sldId="291"/>
            <ac:spMk id="9" creationId="{FF13944B-3964-4A77-A6F3-0284F08692E5}"/>
          </ac:spMkLst>
        </pc:spChg>
        <pc:spChg chg="add mod">
          <ac:chgData name="Keerthana" userId="d9344622b0658067" providerId="LiveId" clId="{F94BBD11-0AB2-46DB-BEEB-FCD1B05BE32A}" dt="2022-04-04T16:47:08.343" v="5110" actId="1076"/>
          <ac:spMkLst>
            <pc:docMk/>
            <pc:sldMk cId="1041085608" sldId="291"/>
            <ac:spMk id="13" creationId="{CAD01430-2556-4F3D-9227-D6ED3057A3D9}"/>
          </ac:spMkLst>
        </pc:spChg>
        <pc:picChg chg="add mod">
          <ac:chgData name="Keerthana" userId="d9344622b0658067" providerId="LiveId" clId="{F94BBD11-0AB2-46DB-BEEB-FCD1B05BE32A}" dt="2022-04-04T16:47:12.914" v="5112" actId="1076"/>
          <ac:picMkLst>
            <pc:docMk/>
            <pc:sldMk cId="1041085608" sldId="291"/>
            <ac:picMk id="11" creationId="{0CEA3F60-03E8-46F0-B10B-1C4EE9BB103A}"/>
          </ac:picMkLst>
        </pc:picChg>
      </pc:sldChg>
      <pc:sldChg chg="addSp modSp new del mod">
        <pc:chgData name="Keerthana" userId="d9344622b0658067" providerId="LiveId" clId="{F94BBD11-0AB2-46DB-BEEB-FCD1B05BE32A}" dt="2022-04-04T16:33:36.441" v="4645" actId="2696"/>
        <pc:sldMkLst>
          <pc:docMk/>
          <pc:sldMk cId="4186399109" sldId="291"/>
        </pc:sldMkLst>
        <pc:spChg chg="add mod">
          <ac:chgData name="Keerthana" userId="d9344622b0658067" providerId="LiveId" clId="{F94BBD11-0AB2-46DB-BEEB-FCD1B05BE32A}" dt="2022-04-04T15:57:24.111" v="4529" actId="5793"/>
          <ac:spMkLst>
            <pc:docMk/>
            <pc:sldMk cId="4186399109" sldId="291"/>
            <ac:spMk id="3" creationId="{FF2DC9E8-5B8D-4C41-8566-A1CB30167DE1}"/>
          </ac:spMkLst>
        </pc:spChg>
      </pc:sldChg>
      <pc:sldChg chg="addSp delSp modSp add mod">
        <pc:chgData name="Keerthana" userId="d9344622b0658067" providerId="LiveId" clId="{F94BBD11-0AB2-46DB-BEEB-FCD1B05BE32A}" dt="2022-04-05T17:02:50.917" v="6692" actId="403"/>
        <pc:sldMkLst>
          <pc:docMk/>
          <pc:sldMk cId="1042966412" sldId="292"/>
        </pc:sldMkLst>
        <pc:spChg chg="mod">
          <ac:chgData name="Keerthana" userId="d9344622b0658067" providerId="LiveId" clId="{F94BBD11-0AB2-46DB-BEEB-FCD1B05BE32A}" dt="2022-04-05T17:02:50.917" v="6692" actId="403"/>
          <ac:spMkLst>
            <pc:docMk/>
            <pc:sldMk cId="1042966412" sldId="292"/>
            <ac:spMk id="2" creationId="{7DA2D275-D618-409E-827B-B218BD5A30D0}"/>
          </ac:spMkLst>
        </pc:spChg>
        <pc:spChg chg="del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8" creationId="{2B566528-1B12-4246-9431-5C2D7D081168}"/>
          </ac:spMkLst>
        </pc:spChg>
        <pc:spChg chg="del">
          <ac:chgData name="Keerthana" userId="d9344622b0658067" providerId="LiveId" clId="{F94BBD11-0AB2-46DB-BEEB-FCD1B05BE32A}" dt="2022-04-04T20:22:02.891" v="5899" actId="21"/>
          <ac:spMkLst>
            <pc:docMk/>
            <pc:sldMk cId="1042966412" sldId="292"/>
            <ac:spMk id="9" creationId="{FF13944B-3964-4A77-A6F3-0284F08692E5}"/>
          </ac:spMkLst>
        </pc:spChg>
        <pc:spChg chg="del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10" creationId="{2E80C965-DB6D-4F81-9E9E-B027384D0BD6}"/>
          </ac:spMkLst>
        </pc:spChg>
        <pc:spChg chg="del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12" creationId="{A580F890-B085-4E95-96AA-55AEBEC5CE6E}"/>
          </ac:spMkLst>
        </pc:spChg>
        <pc:spChg chg="del">
          <ac:chgData name="Keerthana" userId="d9344622b0658067" providerId="LiveId" clId="{F94BBD11-0AB2-46DB-BEEB-FCD1B05BE32A}" dt="2022-04-04T20:22:31.292" v="5904" actId="21"/>
          <ac:spMkLst>
            <pc:docMk/>
            <pc:sldMk cId="1042966412" sldId="292"/>
            <ac:spMk id="13" creationId="{CAD01430-2556-4F3D-9227-D6ED3057A3D9}"/>
          </ac:spMkLst>
        </pc:spChg>
        <pc:spChg chg="del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14" creationId="{D3F51FEB-38FB-4F6C-9F7B-2F2AFAB65463}"/>
          </ac:spMkLst>
        </pc:spChg>
        <pc:spChg chg="add mod">
          <ac:chgData name="Keerthana" userId="d9344622b0658067" providerId="LiveId" clId="{F94BBD11-0AB2-46DB-BEEB-FCD1B05BE32A}" dt="2022-04-04T20:38:24.993" v="5983" actId="12"/>
          <ac:spMkLst>
            <pc:docMk/>
            <pc:sldMk cId="1042966412" sldId="292"/>
            <ac:spMk id="15" creationId="{31C8404A-F876-4916-8144-28667048F0EA}"/>
          </ac:spMkLst>
        </pc:spChg>
        <pc:spChg chg="del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16" creationId="{1E547BA6-BAE0-43BB-A7CA-60F69CE252F0}"/>
          </ac:spMkLst>
        </pc:spChg>
        <pc:spChg chg="add del mod">
          <ac:chgData name="Keerthana" userId="d9344622b0658067" providerId="LiveId" clId="{F94BBD11-0AB2-46DB-BEEB-FCD1B05BE32A}" dt="2022-04-04T20:37:37.621" v="5976" actId="21"/>
          <ac:spMkLst>
            <pc:docMk/>
            <pc:sldMk cId="1042966412" sldId="292"/>
            <ac:spMk id="20" creationId="{682EE558-F280-49E3-A5C6-10E02922BDA5}"/>
          </ac:spMkLst>
        </pc:spChg>
        <pc:spChg chg="add">
          <ac:chgData name="Keerthana" userId="d9344622b0658067" providerId="LiveId" clId="{F94BBD11-0AB2-46DB-BEEB-FCD1B05BE32A}" dt="2022-04-04T20:23:16.273" v="5911" actId="26606"/>
          <ac:spMkLst>
            <pc:docMk/>
            <pc:sldMk cId="1042966412" sldId="292"/>
            <ac:spMk id="22" creationId="{2B566528-1B12-4246-9431-5C2D7D081168}"/>
          </ac:spMkLst>
        </pc:spChg>
        <pc:grpChg chg="add">
          <ac:chgData name="Keerthana" userId="d9344622b0658067" providerId="LiveId" clId="{F94BBD11-0AB2-46DB-BEEB-FCD1B05BE32A}" dt="2022-04-04T20:23:16.273" v="5911" actId="26606"/>
          <ac:grpSpMkLst>
            <pc:docMk/>
            <pc:sldMk cId="1042966412" sldId="292"/>
            <ac:grpSpMk id="24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20:23:16.273" v="5911" actId="26606"/>
          <ac:grpSpMkLst>
            <pc:docMk/>
            <pc:sldMk cId="1042966412" sldId="292"/>
            <ac:grpSpMk id="28" creationId="{5995D10D-E9C9-47DB-AE7E-801FEF38F5C9}"/>
          </ac:grpSpMkLst>
        </pc:grpChg>
        <pc:picChg chg="del">
          <ac:chgData name="Keerthana" userId="d9344622b0658067" providerId="LiveId" clId="{F94BBD11-0AB2-46DB-BEEB-FCD1B05BE32A}" dt="2022-04-04T20:22:23.849" v="5903" actId="21"/>
          <ac:picMkLst>
            <pc:docMk/>
            <pc:sldMk cId="1042966412" sldId="292"/>
            <ac:picMk id="11" creationId="{0CEA3F60-03E8-46F0-B10B-1C4EE9BB103A}"/>
          </ac:picMkLst>
        </pc:picChg>
        <pc:picChg chg="add del mod">
          <ac:chgData name="Keerthana" userId="d9344622b0658067" providerId="LiveId" clId="{F94BBD11-0AB2-46DB-BEEB-FCD1B05BE32A}" dt="2022-04-04T20:37:21.299" v="5972" actId="21"/>
          <ac:picMkLst>
            <pc:docMk/>
            <pc:sldMk cId="1042966412" sldId="292"/>
            <ac:picMk id="17" creationId="{9CD30CE3-7088-45C8-BB8E-F6D2C93B02A6}"/>
          </ac:picMkLst>
        </pc:picChg>
      </pc:sldChg>
      <pc:sldChg chg="addSp delSp modSp new mod setBg">
        <pc:chgData name="Keerthana" userId="d9344622b0658067" providerId="LiveId" clId="{F94BBD11-0AB2-46DB-BEEB-FCD1B05BE32A}" dt="2022-04-04T21:04:22.576" v="6444" actId="403"/>
        <pc:sldMkLst>
          <pc:docMk/>
          <pc:sldMk cId="2015476500" sldId="293"/>
        </pc:sldMkLst>
        <pc:spChg chg="mod">
          <ac:chgData name="Keerthana" userId="d9344622b0658067" providerId="LiveId" clId="{F94BBD11-0AB2-46DB-BEEB-FCD1B05BE32A}" dt="2022-04-04T20:45:50.125" v="6104"/>
          <ac:spMkLst>
            <pc:docMk/>
            <pc:sldMk cId="2015476500" sldId="293"/>
            <ac:spMk id="2" creationId="{7C676269-8FF0-48A1-BD7B-19EC8ACFEBF4}"/>
          </ac:spMkLst>
        </pc:spChg>
        <pc:spChg chg="add mod">
          <ac:chgData name="Keerthana" userId="d9344622b0658067" providerId="LiveId" clId="{F94BBD11-0AB2-46DB-BEEB-FCD1B05BE32A}" dt="2022-04-04T20:45:02.251" v="6098" actId="1076"/>
          <ac:spMkLst>
            <pc:docMk/>
            <pc:sldMk cId="2015476500" sldId="293"/>
            <ac:spMk id="4" creationId="{71305221-8F30-4CD4-9BD9-D46DF609133C}"/>
          </ac:spMkLst>
        </pc:spChg>
        <pc:spChg chg="add del">
          <ac:chgData name="Keerthana" userId="d9344622b0658067" providerId="LiveId" clId="{F94BBD11-0AB2-46DB-BEEB-FCD1B05BE32A}" dt="2022-04-04T20:42:50.930" v="6044" actId="11529"/>
          <ac:spMkLst>
            <pc:docMk/>
            <pc:sldMk cId="2015476500" sldId="293"/>
            <ac:spMk id="5" creationId="{740F170D-095C-49F8-AB80-99C2899D3430}"/>
          </ac:spMkLst>
        </pc:spChg>
        <pc:spChg chg="add mod">
          <ac:chgData name="Keerthana" userId="d9344622b0658067" providerId="LiveId" clId="{F94BBD11-0AB2-46DB-BEEB-FCD1B05BE32A}" dt="2022-04-04T21:04:22.576" v="6444" actId="403"/>
          <ac:spMkLst>
            <pc:docMk/>
            <pc:sldMk cId="2015476500" sldId="293"/>
            <ac:spMk id="6" creationId="{1AA33687-7D5E-44C7-BB07-25844CB89931}"/>
          </ac:spMkLst>
        </pc:spChg>
        <pc:spChg chg="add del">
          <ac:chgData name="Keerthana" userId="d9344622b0658067" providerId="LiveId" clId="{F94BBD11-0AB2-46DB-BEEB-FCD1B05BE32A}" dt="2022-04-04T20:43:38.491" v="6071" actId="26606"/>
          <ac:spMkLst>
            <pc:docMk/>
            <pc:sldMk cId="2015476500" sldId="293"/>
            <ac:spMk id="9" creationId="{73DE2CFE-42F2-48F0-8706-5264E012B10C}"/>
          </ac:spMkLst>
        </pc:spChg>
        <pc:spChg chg="add">
          <ac:chgData name="Keerthana" userId="d9344622b0658067" providerId="LiveId" clId="{F94BBD11-0AB2-46DB-BEEB-FCD1B05BE32A}" dt="2022-04-04T20:43:38.491" v="6071" actId="26606"/>
          <ac:spMkLst>
            <pc:docMk/>
            <pc:sldMk cId="2015476500" sldId="293"/>
            <ac:spMk id="14" creationId="{2B566528-1B12-4246-9431-5C2D7D081168}"/>
          </ac:spMkLst>
        </pc:spChg>
        <pc:spChg chg="add del mod">
          <ac:chgData name="Keerthana" userId="d9344622b0658067" providerId="LiveId" clId="{F94BBD11-0AB2-46DB-BEEB-FCD1B05BE32A}" dt="2022-04-04T20:45:28.878" v="6101"/>
          <ac:spMkLst>
            <pc:docMk/>
            <pc:sldMk cId="2015476500" sldId="293"/>
            <ac:spMk id="15" creationId="{8D705441-8F62-4E8A-B08F-8FCCB8C42785}"/>
          </ac:spMkLst>
        </pc:spChg>
        <pc:spChg chg="add del mod">
          <ac:chgData name="Keerthana" userId="d9344622b0658067" providerId="LiveId" clId="{F94BBD11-0AB2-46DB-BEEB-FCD1B05BE32A}" dt="2022-04-04T20:45:37.219" v="6103"/>
          <ac:spMkLst>
            <pc:docMk/>
            <pc:sldMk cId="2015476500" sldId="293"/>
            <ac:spMk id="19" creationId="{AF7A02C2-65EE-4A27-84DE-54A1FCEAE050}"/>
          </ac:spMkLst>
        </pc:spChg>
        <pc:grpChg chg="add">
          <ac:chgData name="Keerthana" userId="d9344622b0658067" providerId="LiveId" clId="{F94BBD11-0AB2-46DB-BEEB-FCD1B05BE32A}" dt="2022-04-04T20:43:38.491" v="6071" actId="26606"/>
          <ac:grpSpMkLst>
            <pc:docMk/>
            <pc:sldMk cId="2015476500" sldId="293"/>
            <ac:grpSpMk id="16" creationId="{828A5161-06F1-46CF-8AD7-844680A59E13}"/>
          </ac:grpSpMkLst>
        </pc:grpChg>
        <pc:grpChg chg="add">
          <ac:chgData name="Keerthana" userId="d9344622b0658067" providerId="LiveId" clId="{F94BBD11-0AB2-46DB-BEEB-FCD1B05BE32A}" dt="2022-04-04T20:43:38.491" v="6071" actId="26606"/>
          <ac:grpSpMkLst>
            <pc:docMk/>
            <pc:sldMk cId="2015476500" sldId="293"/>
            <ac:grpSpMk id="20" creationId="{5995D10D-E9C9-47DB-AE7E-801FEF38F5C9}"/>
          </ac:grpSpMkLst>
        </pc:grpChg>
        <pc:picChg chg="add mod ord">
          <ac:chgData name="Keerthana" userId="d9344622b0658067" providerId="LiveId" clId="{F94BBD11-0AB2-46DB-BEEB-FCD1B05BE32A}" dt="2022-04-04T20:45:05.914" v="6099" actId="1076"/>
          <ac:picMkLst>
            <pc:docMk/>
            <pc:sldMk cId="2015476500" sldId="293"/>
            <ac:picMk id="3" creationId="{16622C55-6A97-4CE0-8013-F718D7AEAE96}"/>
          </ac:picMkLst>
        </pc:picChg>
      </pc:sldChg>
      <pc:sldChg chg="modSp new mod">
        <pc:chgData name="Keerthana" userId="d9344622b0658067" providerId="LiveId" clId="{F94BBD11-0AB2-46DB-BEEB-FCD1B05BE32A}" dt="2022-04-04T21:05:00.815" v="6463" actId="404"/>
        <pc:sldMkLst>
          <pc:docMk/>
          <pc:sldMk cId="3311904244" sldId="294"/>
        </pc:sldMkLst>
        <pc:spChg chg="mod">
          <ac:chgData name="Keerthana" userId="d9344622b0658067" providerId="LiveId" clId="{F94BBD11-0AB2-46DB-BEEB-FCD1B05BE32A}" dt="2022-04-04T21:05:00.815" v="6463" actId="404"/>
          <ac:spMkLst>
            <pc:docMk/>
            <pc:sldMk cId="3311904244" sldId="294"/>
            <ac:spMk id="2" creationId="{73CF378D-9054-4A3B-9521-DB0CA0350A9F}"/>
          </ac:spMkLst>
        </pc:spChg>
      </pc:sldChg>
      <pc:sldChg chg="addSp modSp new mod setBg">
        <pc:chgData name="Keerthana" userId="d9344622b0658067" providerId="LiveId" clId="{F94BBD11-0AB2-46DB-BEEB-FCD1B05BE32A}" dt="2022-04-05T18:17:38.852" v="6696"/>
        <pc:sldMkLst>
          <pc:docMk/>
          <pc:sldMk cId="2669710589" sldId="295"/>
        </pc:sldMkLst>
        <pc:spChg chg="mod">
          <ac:chgData name="Keerthana" userId="d9344622b0658067" providerId="LiveId" clId="{F94BBD11-0AB2-46DB-BEEB-FCD1B05BE32A}" dt="2022-04-05T16:02:50.065" v="6588" actId="403"/>
          <ac:spMkLst>
            <pc:docMk/>
            <pc:sldMk cId="2669710589" sldId="295"/>
            <ac:spMk id="2" creationId="{C8CA42D9-FCFA-4079-84EA-E0A5626F9505}"/>
          </ac:spMkLst>
        </pc:spChg>
        <pc:spChg chg="add mod">
          <ac:chgData name="Keerthana" userId="d9344622b0658067" providerId="LiveId" clId="{F94BBD11-0AB2-46DB-BEEB-FCD1B05BE32A}" dt="2022-04-05T16:21:27.748" v="6679" actId="20577"/>
          <ac:spMkLst>
            <pc:docMk/>
            <pc:sldMk cId="2669710589" sldId="295"/>
            <ac:spMk id="3" creationId="{68A04DB7-EFDB-4CC5-976A-5EAC6EF06274}"/>
          </ac:spMkLst>
        </pc:spChg>
        <pc:spChg chg="add">
          <ac:chgData name="Keerthana" userId="d9344622b0658067" providerId="LiveId" clId="{F94BBD11-0AB2-46DB-BEEB-FCD1B05BE32A}" dt="2022-04-05T16:02:43.398" v="6586" actId="26606"/>
          <ac:spMkLst>
            <pc:docMk/>
            <pc:sldMk cId="2669710589" sldId="295"/>
            <ac:spMk id="8" creationId="{2B566528-1B12-4246-9431-5C2D7D081168}"/>
          </ac:spMkLst>
        </pc:spChg>
        <pc:spChg chg="add">
          <ac:chgData name="Keerthana" userId="d9344622b0658067" providerId="LiveId" clId="{F94BBD11-0AB2-46DB-BEEB-FCD1B05BE32A}" dt="2022-04-05T16:02:43.398" v="6586" actId="26606"/>
          <ac:spMkLst>
            <pc:docMk/>
            <pc:sldMk cId="2669710589" sldId="295"/>
            <ac:spMk id="10" creationId="{2E80C965-DB6D-4F81-9E9E-B027384D0BD6}"/>
          </ac:spMkLst>
        </pc:spChg>
        <pc:spChg chg="add">
          <ac:chgData name="Keerthana" userId="d9344622b0658067" providerId="LiveId" clId="{F94BBD11-0AB2-46DB-BEEB-FCD1B05BE32A}" dt="2022-04-05T16:02:43.398" v="6586" actId="26606"/>
          <ac:spMkLst>
            <pc:docMk/>
            <pc:sldMk cId="2669710589" sldId="295"/>
            <ac:spMk id="12" creationId="{A580F890-B085-4E95-96AA-55AEBEC5CE6E}"/>
          </ac:spMkLst>
        </pc:spChg>
        <pc:spChg chg="add">
          <ac:chgData name="Keerthana" userId="d9344622b0658067" providerId="LiveId" clId="{F94BBD11-0AB2-46DB-BEEB-FCD1B05BE32A}" dt="2022-04-05T16:02:43.398" v="6586" actId="26606"/>
          <ac:spMkLst>
            <pc:docMk/>
            <pc:sldMk cId="2669710589" sldId="295"/>
            <ac:spMk id="14" creationId="{D3F51FEB-38FB-4F6C-9F7B-2F2AFAB65463}"/>
          </ac:spMkLst>
        </pc:spChg>
        <pc:spChg chg="add">
          <ac:chgData name="Keerthana" userId="d9344622b0658067" providerId="LiveId" clId="{F94BBD11-0AB2-46DB-BEEB-FCD1B05BE32A}" dt="2022-04-05T16:02:43.398" v="6586" actId="26606"/>
          <ac:spMkLst>
            <pc:docMk/>
            <pc:sldMk cId="2669710589" sldId="295"/>
            <ac:spMk id="16" creationId="{1E547BA6-BAE0-43BB-A7CA-60F69CE252F0}"/>
          </ac:spMkLst>
        </pc:spChg>
        <pc:picChg chg="add mod">
          <ac:chgData name="Keerthana" userId="d9344622b0658067" providerId="LiveId" clId="{F94BBD11-0AB2-46DB-BEEB-FCD1B05BE32A}" dt="2022-04-05T18:17:38.852" v="6696"/>
          <ac:picMkLst>
            <pc:docMk/>
            <pc:sldMk cId="2669710589" sldId="295"/>
            <ac:picMk id="4" creationId="{AE088C6A-0853-416E-86B4-E6E96F5C9999}"/>
          </ac:picMkLst>
        </pc:picChg>
      </pc:sldChg>
      <pc:sldMasterChg chg="add addSldLayout modSldLayout">
        <pc:chgData name="Keerthana" userId="d9344622b0658067" providerId="LiveId" clId="{F94BBD11-0AB2-46DB-BEEB-FCD1B05BE32A}" dt="2022-04-04T03:14:06.233" v="3986"/>
        <pc:sldMasterMkLst>
          <pc:docMk/>
          <pc:sldMasterMk cId="750461002" sldId="2147483648"/>
        </pc:sldMasterMkLst>
        <pc:sldLayoutChg chg="add">
          <pc:chgData name="Keerthana" userId="d9344622b0658067" providerId="LiveId" clId="{F94BBD11-0AB2-46DB-BEEB-FCD1B05BE32A}" dt="2022-04-04T01:28:16.535" v="3928" actId="27028"/>
          <pc:sldLayoutMkLst>
            <pc:docMk/>
            <pc:sldMasterMk cId="750461002" sldId="2147483648"/>
            <pc:sldLayoutMk cId="2964255329" sldId="2147483649"/>
          </pc:sldLayoutMkLst>
        </pc:sldLayoutChg>
        <pc:sldLayoutChg chg="add">
          <pc:chgData name="Keerthana" userId="d9344622b0658067" providerId="LiveId" clId="{F94BBD11-0AB2-46DB-BEEB-FCD1B05BE32A}" dt="2022-04-04T01:28:26.819" v="3932" actId="27028"/>
          <pc:sldLayoutMkLst>
            <pc:docMk/>
            <pc:sldMasterMk cId="750461002" sldId="2147483648"/>
            <pc:sldLayoutMk cId="2829830946" sldId="2147483650"/>
          </pc:sldLayoutMkLst>
        </pc:sldLayoutChg>
        <pc:sldLayoutChg chg="delSp">
          <pc:chgData name="Keerthana" userId="d9344622b0658067" providerId="LiveId" clId="{F94BBD11-0AB2-46DB-BEEB-FCD1B05BE32A}" dt="2022-04-04T03:14:06.233" v="3986"/>
          <pc:sldLayoutMkLst>
            <pc:docMk/>
            <pc:sldMasterMk cId="750461002" sldId="2147483648"/>
            <pc:sldLayoutMk cId="1740974397" sldId="2147483775"/>
          </pc:sldLayoutMkLst>
          <pc:spChg chg="del">
            <ac:chgData name="Keerthana" userId="d9344622b0658067" providerId="LiveId" clId="{F94BBD11-0AB2-46DB-BEEB-FCD1B05BE32A}" dt="2022-04-04T03:14:06.233" v="3986"/>
            <ac:spMkLst>
              <pc:docMk/>
              <pc:sldMasterMk cId="750461002" sldId="2147483648"/>
              <pc:sldLayoutMk cId="1740974397" sldId="2147483775"/>
              <ac:spMk id="5" creationId="{00000000-0000-0000-0000-000000000000}"/>
            </ac:spMkLst>
          </pc:spChg>
          <pc:spChg chg="del">
            <ac:chgData name="Keerthana" userId="d9344622b0658067" providerId="LiveId" clId="{F94BBD11-0AB2-46DB-BEEB-FCD1B05BE32A}" dt="2022-04-04T03:14:06.233" v="3986"/>
            <ac:spMkLst>
              <pc:docMk/>
              <pc:sldMasterMk cId="750461002" sldId="2147483648"/>
              <pc:sldLayoutMk cId="1740974397" sldId="2147483775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F5EF-F109-5F43-AF98-8BF429FB8FB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ED16C-AAD4-FD46-AABD-ACCA798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like the discounted cash flow concept in finance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34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6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8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5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7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5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Set Information: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Online Retail II data set contains all the transactions occurring for a UK-based and registered, non-store online retail between 01/12/2009 and 09/12/2011.The company mainly sells unique all-occasion gift-ware. Many customers of the company are wholesalers.</a:t>
            </a:r>
          </a:p>
          <a:p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 Information: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InvoiceNo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Invoice number. Nominal. A 6-digit integral number uniquely assigned to each transaction. If this code starts with the letter 'c', it indicates a cancellation. 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StockCode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Product (item) code. Nominal. A 5-digit integral number uniquely assigned to each distinct product. 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Description: Product (item) name. Nominal. 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Quantity: The quantities of each product (item) per transaction. Numeric. 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InvoiceDate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 and time. Numeric. The day and time when a transaction was generated. 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UnitPrice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Unit price. Numeric. Product price per unit in sterling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£). 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CustomerID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Customer number. Nominal. A 5-digit integral number uniquely assigned to each customer. 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Country: Country name. Nominal. The name of the country where a customer resides.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0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9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4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ED16C-AAD4-FD46-AABD-ACCA798F7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CA15-1A37-D64C-B596-60B937A7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B0AF-8816-1343-B43A-7442C026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0C53-A466-044C-8F07-D5E0983C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166-30F8-D04E-8A71-F1367BFE2CA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7C25A-3471-C941-8B53-A009CBEF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7A9B-CDAD-B549-9FDE-17F41EC8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9CB3-D7AF-0243-94A3-1DDD02E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C561-95F2-D94B-9639-3FE132D08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3EFF2-A2B3-2A4C-B981-B267F76FF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ACDBF-242B-1645-8434-427D8846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166-30F8-D04E-8A71-F1367BFE2CA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7885-843B-B642-9C0B-DBA99113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6D88-1CDD-6641-AFB8-853233E5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9CB3-D7AF-0243-94A3-1DDD02E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3578-62B8-4FEA-AF2E-1381F6E398E3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EF34-DD7D-43A4-8495-AC2936C51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6C187-F24F-7648-BFC1-6FC265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4DDE9-E54F-194A-82EA-923531E6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1D08-B887-1F4C-A284-576F8FE02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9166-30F8-D04E-8A71-F1367BFE2CA1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49CB-CFB1-5D48-93C6-95A17B0A4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742B-E2CB-0F41-8F97-66FAC4091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9CB3-D7AF-0243-94A3-1DDD02E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7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Extract More Customer Lifetime Value With Intelligent Solutions -  Atrium">
            <a:extLst>
              <a:ext uri="{FF2B5EF4-FFF2-40B4-BE49-F238E27FC236}">
                <a16:creationId xmlns:a16="http://schemas.microsoft.com/office/drawing/2014/main" id="{0F2A9154-2C33-4B53-9228-1CD84C0EE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7" t="9091" r="24894" b="1"/>
          <a:stretch/>
        </p:blipFill>
        <p:spPr bwMode="auto">
          <a:xfrm>
            <a:off x="3532010" y="0"/>
            <a:ext cx="8668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8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70555-36DD-4003-9DCF-2F42D829D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717" y="2859720"/>
            <a:ext cx="9341405" cy="142411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CF2B7-BEA4-48DF-B6F0-4A9ADB051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3045508" cy="1174435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lvl="1" algn="l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Gayathri Sundareshwar</a:t>
            </a:r>
          </a:p>
          <a:p>
            <a:pPr lvl="1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Keerthana Gopikrishnan</a:t>
            </a:r>
          </a:p>
          <a:p>
            <a:pPr lvl="1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Razan Dababo</a:t>
            </a:r>
          </a:p>
        </p:txBody>
      </p:sp>
      <p:sp>
        <p:nvSpPr>
          <p:cNvPr id="1039" name="Rectangle 8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0" name="Rectangle 8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26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Generation </a:t>
            </a:r>
            <a:r>
              <a:rPr lang="en-US" sz="4000" b="1" dirty="0"/>
              <a:t>and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507030" y="1407255"/>
            <a:ext cx="4559756" cy="4393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split into training and test sets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Algorithms Tested:</a:t>
            </a:r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LinearSVC</a:t>
            </a:r>
            <a:endParaRPr lang="en-US" sz="2000" dirty="0"/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SVC</a:t>
            </a:r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LogisticRegression</a:t>
            </a:r>
            <a:endParaRPr lang="en-US" sz="2000" dirty="0"/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DecisionTreeClassifier</a:t>
            </a:r>
            <a:endParaRPr lang="en-US" sz="2000" dirty="0"/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RandomForestClassifier</a:t>
            </a:r>
            <a:endParaRPr lang="en-US" sz="2000" dirty="0"/>
          </a:p>
          <a:p>
            <a:pPr marL="8572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4659C67-9281-B216-3444-3A968065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05"/>
          <a:stretch/>
        </p:blipFill>
        <p:spPr>
          <a:xfrm>
            <a:off x="5478558" y="1719590"/>
            <a:ext cx="5465398" cy="1562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390B7-2468-664B-CB8C-FDB511B8FC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29"/>
          <a:stretch/>
        </p:blipFill>
        <p:spPr>
          <a:xfrm>
            <a:off x="5529375" y="4116600"/>
            <a:ext cx="5470501" cy="1562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7168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36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GMM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643468" y="1457471"/>
            <a:ext cx="6426722" cy="471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GMMs - probabilistic models. 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The data points are generated from a mixture of finite numbers without unknown parameters.</a:t>
            </a: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4B44DFA-7484-80E8-4866-FD2EBF155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57" y="3692039"/>
            <a:ext cx="5601185" cy="28501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76D183-9E8D-ACE5-01F7-61CD442CC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244" y="1278266"/>
            <a:ext cx="3368992" cy="3353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471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Generation </a:t>
            </a:r>
            <a:r>
              <a:rPr lang="en-US" sz="4000" b="1" dirty="0"/>
              <a:t>and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507030" y="1407255"/>
            <a:ext cx="4559756" cy="4393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split into training and test sets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Algorithms Tested:</a:t>
            </a:r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LinearSVC</a:t>
            </a:r>
            <a:endParaRPr lang="en-US" sz="2000" dirty="0"/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SVC</a:t>
            </a:r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LogisticRegression</a:t>
            </a:r>
            <a:endParaRPr lang="en-US" sz="2000" dirty="0"/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DecisionTreeClassifier</a:t>
            </a:r>
            <a:endParaRPr lang="en-US" sz="2000" dirty="0"/>
          </a:p>
          <a:p>
            <a:pPr marL="857250" lvl="1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RandomForestClassifier</a:t>
            </a:r>
            <a:endParaRPr lang="en-US" sz="2000" dirty="0"/>
          </a:p>
          <a:p>
            <a:pPr marL="8572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7375167-B23D-F439-943D-A6D92F3F3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57" y="2110335"/>
            <a:ext cx="6332769" cy="1615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8F082-1956-BF9C-2658-44CBE0C2A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689" y="4216488"/>
            <a:ext cx="6405166" cy="1574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9041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286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against Hypothesis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60" y="1386348"/>
            <a:ext cx="10205229" cy="478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Instead of using single model, multiple models were implemented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original dataset is changed into clusters by passing through unsupervised model.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Supervised learning implemented on top of Unsupervised model results.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Better performing model from the experimented ones is chosen as the optimal solution.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132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286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CDDE39C9-D1F4-DD63-3B66-64D5F50B5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01"/>
          <a:stretch>
            <a:fillRect/>
          </a:stretch>
        </p:blipFill>
        <p:spPr bwMode="auto">
          <a:xfrm>
            <a:off x="1014060" y="4548318"/>
            <a:ext cx="6664934" cy="168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A51E2A3-901B-264C-4E91-8B08AFB6E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96"/>
          <a:stretch/>
        </p:blipFill>
        <p:spPr>
          <a:xfrm>
            <a:off x="6119482" y="964841"/>
            <a:ext cx="5099807" cy="3583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60" y="1386348"/>
            <a:ext cx="5571279" cy="478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Supervised and unsupervised methods are implemented.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Logistic Regression is the most consistent one</a:t>
            </a:r>
          </a:p>
        </p:txBody>
      </p:sp>
    </p:spTree>
    <p:extLst>
      <p:ext uri="{BB962C8B-B14F-4D97-AF65-F5344CB8AC3E}">
        <p14:creationId xmlns:p14="http://schemas.microsoft.com/office/powerpoint/2010/main" val="245676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8052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&amp; 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60" y="1183789"/>
            <a:ext cx="10205229" cy="499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Implemented and evaluated both supervised and un-supervised learning 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RFM approach has been implemented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Logistic regression had the most consistent accuracy among all tests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recorded the highest accuracy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ROC curve is all on the positive side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Prediction can improve if more training data is used as input.</a:t>
            </a:r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12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55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for 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60" y="1288026"/>
            <a:ext cx="10205229" cy="488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marR="0" lvl="0" indent="-228600" defTabSz="9144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/>
              <a:t>CLV prediction can be applied not just to the retail industry but also to a variety of other industries, including tech and gaming. Therefore, we recommend extending our modeling into other industries.</a:t>
            </a:r>
          </a:p>
          <a:p>
            <a:pPr marL="400050" marR="0" lvl="0" indent="-228600" defTabSz="9144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/>
              <a:t>Explore Markov Chain probabilistic model for making churn predictions. </a:t>
            </a:r>
          </a:p>
          <a:p>
            <a:pPr marL="400050" marR="0" lvl="0" indent="-228600" defTabSz="9144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/>
              <a:t>Segment our customers not just based on standard RFM scores but also based on their preference features.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818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AE9E2-E8C2-4457-ACB9-1A4BCB30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1F9B6-9328-4519-9C21-1D616A274B9D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175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Customer Lifetime Value?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643468" y="1782981"/>
            <a:ext cx="47701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net profit or loss to the business from an individual customer.</a:t>
            </a:r>
          </a:p>
          <a:p>
            <a:pPr marL="1714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CLV =  </a:t>
            </a:r>
          </a:p>
          <a:p>
            <a:pPr marL="171450"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[Revenue Gained from Customer] </a:t>
            </a:r>
          </a:p>
          <a:p>
            <a:pPr marL="171450"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minus</a:t>
            </a:r>
            <a:r>
              <a:rPr lang="en-US" sz="2000" dirty="0"/>
              <a:t>  </a:t>
            </a:r>
          </a:p>
          <a:p>
            <a:pPr marL="171450"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[Cost of Acquiring/Servicing Customer]</a:t>
            </a:r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Takes into account time value of money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29A8740-BE6C-9142-82DC-B1EB849D2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403" y="1670241"/>
            <a:ext cx="5491886" cy="3336319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79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60" y="1112291"/>
            <a:ext cx="10205229" cy="504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About the dataset and why was this chosen?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Contains more than a million records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fields present can be seen in the picture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FB08DA-3EA2-C1CB-E71D-1A61DBB1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94" y="3061034"/>
            <a:ext cx="7444996" cy="29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5" y="86097"/>
            <a:ext cx="10285224" cy="8867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Wrangling and Exploratory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59" y="1366684"/>
            <a:ext cx="10135721" cy="4810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Null records, duplicate rows, and cancelled transactions were dropped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gain insights regarding dataset, some exploratory analysis was performed and visualized</a:t>
            </a:r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F427858-9226-3D36-CCE1-BF2378F2C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1" t="2747" r="2988" b="1983"/>
          <a:stretch/>
        </p:blipFill>
        <p:spPr>
          <a:xfrm>
            <a:off x="2440917" y="2960738"/>
            <a:ext cx="6715432" cy="38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7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5" y="86097"/>
            <a:ext cx="10285224" cy="8867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Wrangling and Exploratory Analysis (cont’d)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75EB145-0D5A-7C1E-8954-DBD7275F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032" y="964309"/>
            <a:ext cx="7218636" cy="56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9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5" y="86097"/>
            <a:ext cx="10285224" cy="8867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60" y="1366684"/>
            <a:ext cx="4098714" cy="4810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604913C8-79C7-C6B8-F2DA-5F750FDF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88" y="1794604"/>
            <a:ext cx="9876092" cy="42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9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6599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Calculating RFM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60" y="1457471"/>
            <a:ext cx="10205229" cy="471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RFM - Recency Frequency and Monetary benefits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Overall score recorded after clustering into Recency , Frequency and Monetary Benefits factors using </a:t>
            </a:r>
            <a:r>
              <a:rPr lang="en-US" sz="2000" dirty="0" err="1"/>
              <a:t>Kmeans</a:t>
            </a:r>
            <a:endParaRPr lang="en-US" sz="2000" dirty="0"/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999ED24-5A55-B2AF-0BC6-2F4F1BA4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38" y="3593617"/>
            <a:ext cx="788738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4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6599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Calculating RFM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60" y="1457471"/>
            <a:ext cx="10205229" cy="471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Elbow plot is used to determine the no of clusters</a:t>
            </a:r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722DF48-2FBE-753B-68EC-21CB73E6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69" y="2458018"/>
            <a:ext cx="4882261" cy="37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93E6-9C7B-44EE-9AC8-ECB12C24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6599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8C91-C9AB-423B-ACA9-85817943F477}"/>
              </a:ext>
            </a:extLst>
          </p:cNvPr>
          <p:cNvSpPr txBox="1"/>
          <p:nvPr/>
        </p:nvSpPr>
        <p:spPr>
          <a:xfrm>
            <a:off x="1014060" y="1457471"/>
            <a:ext cx="10205229" cy="471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BF2570D-0461-F6F7-659A-5E506EF8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57" y="1126629"/>
            <a:ext cx="6398228" cy="51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4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</TotalTime>
  <Words>634</Words>
  <Application>Microsoft Office PowerPoint</Application>
  <PresentationFormat>Widescreen</PresentationFormat>
  <Paragraphs>89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Times New Roman</vt:lpstr>
      <vt:lpstr>Office Theme</vt:lpstr>
      <vt:lpstr>CUSTOMER LIFETIME VALUE PREDICTION</vt:lpstr>
      <vt:lpstr>What is Customer Lifetime Value?</vt:lpstr>
      <vt:lpstr>About the Dataset</vt:lpstr>
      <vt:lpstr>Data Wrangling and Exploratory Analysis</vt:lpstr>
      <vt:lpstr>Data Wrangling and Exploratory Analysis (cont’d)</vt:lpstr>
      <vt:lpstr>Workflow</vt:lpstr>
      <vt:lpstr>Calculating RFM</vt:lpstr>
      <vt:lpstr>Calculating RFM (cont’d)</vt:lpstr>
      <vt:lpstr>Correlation Matrix</vt:lpstr>
      <vt:lpstr>Output Generation and Analysis</vt:lpstr>
      <vt:lpstr>GMM Clustering</vt:lpstr>
      <vt:lpstr>Output Generation and Analysis</vt:lpstr>
      <vt:lpstr>Comparison against Hypothesis</vt:lpstr>
      <vt:lpstr>Discussions</vt:lpstr>
      <vt:lpstr>Summary &amp; Conclusion </vt:lpstr>
      <vt:lpstr>Recommendations for Future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LIFETIME VALUE PREDICTION</dc:title>
  <dc:creator>Keerthana</dc:creator>
  <cp:lastModifiedBy>gayathri sundareshwar</cp:lastModifiedBy>
  <cp:revision>198</cp:revision>
  <dcterms:created xsi:type="dcterms:W3CDTF">2022-04-01T15:49:13Z</dcterms:created>
  <dcterms:modified xsi:type="dcterms:W3CDTF">2022-05-18T20:02:38Z</dcterms:modified>
</cp:coreProperties>
</file>