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9"/>
  </p:notesMasterIdLst>
  <p:sldIdLst>
    <p:sldId id="358" r:id="rId6"/>
    <p:sldId id="362" r:id="rId7"/>
    <p:sldId id="425" r:id="rId8"/>
    <p:sldId id="426" r:id="rId9"/>
    <p:sldId id="427" r:id="rId10"/>
    <p:sldId id="428" r:id="rId11"/>
    <p:sldId id="429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2" r:id="rId20"/>
    <p:sldId id="371" r:id="rId21"/>
    <p:sldId id="373" r:id="rId22"/>
    <p:sldId id="374" r:id="rId23"/>
    <p:sldId id="423" r:id="rId24"/>
    <p:sldId id="424" r:id="rId25"/>
    <p:sldId id="359" r:id="rId26"/>
    <p:sldId id="360" r:id="rId27"/>
    <p:sldId id="361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7" autoAdjust="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5DC13-308A-4D97-9C03-39389A6E99FC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7A9876-C824-4D30-90D0-1FA0E1051E4C}">
      <dgm:prSet phldrT="[Texto]" custT="1"/>
      <dgm:spPr/>
      <dgm:t>
        <a:bodyPr/>
        <a:lstStyle/>
        <a:p>
          <a:r>
            <a:rPr lang="pt-BR" sz="1600" dirty="0"/>
            <a:t>Paradigmas</a:t>
          </a:r>
        </a:p>
      </dgm:t>
    </dgm:pt>
    <dgm:pt modelId="{9F1F6FD1-FE84-4DA0-896F-E93AA11386DC}" type="parTrans" cxnId="{B56B1FED-02EB-4BD7-AEE4-C220E42E1F61}">
      <dgm:prSet/>
      <dgm:spPr/>
      <dgm:t>
        <a:bodyPr/>
        <a:lstStyle/>
        <a:p>
          <a:endParaRPr lang="pt-BR" sz="1600"/>
        </a:p>
      </dgm:t>
    </dgm:pt>
    <dgm:pt modelId="{93E66C75-876A-42F2-AB07-850C3817CD52}" type="sibTrans" cxnId="{B56B1FED-02EB-4BD7-AEE4-C220E42E1F61}">
      <dgm:prSet/>
      <dgm:spPr/>
      <dgm:t>
        <a:bodyPr/>
        <a:lstStyle/>
        <a:p>
          <a:endParaRPr lang="pt-BR" sz="1600"/>
        </a:p>
      </dgm:t>
    </dgm:pt>
    <dgm:pt modelId="{E00F5624-A856-4FC4-B949-C91C1F6609EC}">
      <dgm:prSet phldrT="[Texto]" custT="1"/>
      <dgm:spPr/>
      <dgm:t>
        <a:bodyPr/>
        <a:lstStyle/>
        <a:p>
          <a:r>
            <a:rPr lang="pt-BR" sz="1600" dirty="0"/>
            <a:t>Imperativo</a:t>
          </a:r>
        </a:p>
      </dgm:t>
    </dgm:pt>
    <dgm:pt modelId="{147F93FD-FCC5-4970-89CF-681AF93CD59A}" type="parTrans" cxnId="{72B65023-6787-4203-B338-E181CF5AA302}">
      <dgm:prSet/>
      <dgm:spPr/>
      <dgm:t>
        <a:bodyPr/>
        <a:lstStyle/>
        <a:p>
          <a:endParaRPr lang="pt-BR" sz="1600"/>
        </a:p>
      </dgm:t>
    </dgm:pt>
    <dgm:pt modelId="{F95CE3D7-B502-40AA-B85C-DBFBE39DFCFA}" type="sibTrans" cxnId="{72B65023-6787-4203-B338-E181CF5AA302}">
      <dgm:prSet/>
      <dgm:spPr/>
      <dgm:t>
        <a:bodyPr/>
        <a:lstStyle/>
        <a:p>
          <a:endParaRPr lang="pt-BR" sz="1600"/>
        </a:p>
      </dgm:t>
    </dgm:pt>
    <dgm:pt modelId="{573D046E-32FE-4D70-A193-948B35F47B82}">
      <dgm:prSet phldrT="[Texto]" custT="1"/>
      <dgm:spPr/>
      <dgm:t>
        <a:bodyPr/>
        <a:lstStyle/>
        <a:p>
          <a:r>
            <a:rPr lang="pt-BR" sz="1600" dirty="0"/>
            <a:t>Estruturado</a:t>
          </a:r>
        </a:p>
      </dgm:t>
    </dgm:pt>
    <dgm:pt modelId="{ECB51235-47FF-4628-A232-6FB834C3ED17}" type="parTrans" cxnId="{BA8735B5-1EDE-4875-9428-7E514F2A484E}">
      <dgm:prSet/>
      <dgm:spPr/>
      <dgm:t>
        <a:bodyPr/>
        <a:lstStyle/>
        <a:p>
          <a:endParaRPr lang="pt-BR" sz="1600"/>
        </a:p>
      </dgm:t>
    </dgm:pt>
    <dgm:pt modelId="{950D7711-F3AF-4154-BB26-A2D595ACEB8A}" type="sibTrans" cxnId="{BA8735B5-1EDE-4875-9428-7E514F2A484E}">
      <dgm:prSet/>
      <dgm:spPr/>
      <dgm:t>
        <a:bodyPr/>
        <a:lstStyle/>
        <a:p>
          <a:endParaRPr lang="pt-BR" sz="1600"/>
        </a:p>
      </dgm:t>
    </dgm:pt>
    <dgm:pt modelId="{4F096436-61DD-4593-B32A-78EAE2CE16D5}">
      <dgm:prSet phldrT="[Texto]" custT="1"/>
      <dgm:spPr/>
      <dgm:t>
        <a:bodyPr/>
        <a:lstStyle/>
        <a:p>
          <a:r>
            <a:rPr lang="pt-BR" sz="1600" dirty="0"/>
            <a:t>Orientado a Objetos</a:t>
          </a:r>
        </a:p>
      </dgm:t>
    </dgm:pt>
    <dgm:pt modelId="{22962EE6-38EE-4646-84D0-F2A26934349B}" type="parTrans" cxnId="{3FF8BEE3-4C41-4433-B010-BBA8437DE123}">
      <dgm:prSet/>
      <dgm:spPr/>
      <dgm:t>
        <a:bodyPr/>
        <a:lstStyle/>
        <a:p>
          <a:endParaRPr lang="pt-BR" sz="1600"/>
        </a:p>
      </dgm:t>
    </dgm:pt>
    <dgm:pt modelId="{54923BFF-8191-4D0D-BAE2-7B38EDC862AC}" type="sibTrans" cxnId="{3FF8BEE3-4C41-4433-B010-BBA8437DE123}">
      <dgm:prSet/>
      <dgm:spPr/>
      <dgm:t>
        <a:bodyPr/>
        <a:lstStyle/>
        <a:p>
          <a:endParaRPr lang="pt-BR" sz="1600"/>
        </a:p>
      </dgm:t>
    </dgm:pt>
    <dgm:pt modelId="{1ADC9792-428D-4A23-9100-1894C70B3559}">
      <dgm:prSet phldrT="[Texto]" custT="1"/>
      <dgm:spPr/>
      <dgm:t>
        <a:bodyPr/>
        <a:lstStyle/>
        <a:p>
          <a:r>
            <a:rPr lang="pt-BR" sz="1600" dirty="0"/>
            <a:t>Declarativo</a:t>
          </a:r>
        </a:p>
      </dgm:t>
    </dgm:pt>
    <dgm:pt modelId="{B853FA17-2460-443E-BE40-C0F85C7D165F}" type="parTrans" cxnId="{AB873F9C-7A66-4536-8CC5-68A69E2A9DC5}">
      <dgm:prSet/>
      <dgm:spPr/>
      <dgm:t>
        <a:bodyPr/>
        <a:lstStyle/>
        <a:p>
          <a:endParaRPr lang="pt-BR" sz="1600"/>
        </a:p>
      </dgm:t>
    </dgm:pt>
    <dgm:pt modelId="{347B41AB-9819-4DB4-968F-2B6B698BD080}" type="sibTrans" cxnId="{AB873F9C-7A66-4536-8CC5-68A69E2A9DC5}">
      <dgm:prSet/>
      <dgm:spPr/>
      <dgm:t>
        <a:bodyPr/>
        <a:lstStyle/>
        <a:p>
          <a:endParaRPr lang="pt-BR" sz="1600"/>
        </a:p>
      </dgm:t>
    </dgm:pt>
    <dgm:pt modelId="{DE065976-4005-49C7-9A82-74D350101E12}">
      <dgm:prSet phldrT="[Texto]" custT="1"/>
      <dgm:spPr/>
      <dgm:t>
        <a:bodyPr/>
        <a:lstStyle/>
        <a:p>
          <a:r>
            <a:rPr lang="pt-BR" sz="1600" dirty="0"/>
            <a:t>Funcional</a:t>
          </a:r>
        </a:p>
      </dgm:t>
    </dgm:pt>
    <dgm:pt modelId="{DF71367F-713E-428F-8427-DCD7DDEE1F65}" type="parTrans" cxnId="{2E5ABB81-5CE9-4448-BA07-8DACF632F45F}">
      <dgm:prSet/>
      <dgm:spPr/>
      <dgm:t>
        <a:bodyPr/>
        <a:lstStyle/>
        <a:p>
          <a:endParaRPr lang="pt-BR" sz="1600"/>
        </a:p>
      </dgm:t>
    </dgm:pt>
    <dgm:pt modelId="{686CD24A-A2F7-4BC7-8E21-8511972D7D16}" type="sibTrans" cxnId="{2E5ABB81-5CE9-4448-BA07-8DACF632F45F}">
      <dgm:prSet/>
      <dgm:spPr/>
      <dgm:t>
        <a:bodyPr/>
        <a:lstStyle/>
        <a:p>
          <a:endParaRPr lang="pt-BR" sz="1600"/>
        </a:p>
      </dgm:t>
    </dgm:pt>
    <dgm:pt modelId="{2B1C9E6A-856F-42F8-820C-2A2F136A895C}">
      <dgm:prSet phldrT="[Texto]" custT="1"/>
      <dgm:spPr/>
      <dgm:t>
        <a:bodyPr/>
        <a:lstStyle/>
        <a:p>
          <a:r>
            <a:rPr lang="pt-BR" sz="1600" dirty="0"/>
            <a:t>Concorrente</a:t>
          </a:r>
        </a:p>
      </dgm:t>
    </dgm:pt>
    <dgm:pt modelId="{F727ABD7-3A1A-4A35-A8C4-D4CD82AEE501}" type="parTrans" cxnId="{DB8266F4-6CA2-4D24-BAB6-2C394955EB55}">
      <dgm:prSet/>
      <dgm:spPr/>
      <dgm:t>
        <a:bodyPr/>
        <a:lstStyle/>
        <a:p>
          <a:endParaRPr lang="pt-BR" sz="1600"/>
        </a:p>
      </dgm:t>
    </dgm:pt>
    <dgm:pt modelId="{39E0961A-B903-426C-9C61-8105D7A21AE1}" type="sibTrans" cxnId="{DB8266F4-6CA2-4D24-BAB6-2C394955EB55}">
      <dgm:prSet/>
      <dgm:spPr/>
      <dgm:t>
        <a:bodyPr/>
        <a:lstStyle/>
        <a:p>
          <a:endParaRPr lang="pt-BR" sz="1600"/>
        </a:p>
      </dgm:t>
    </dgm:pt>
    <dgm:pt modelId="{B8A89BA7-0503-4973-B629-41E35EBDDF45}">
      <dgm:prSet phldrT="[Texto]" custT="1"/>
      <dgm:spPr/>
      <dgm:t>
        <a:bodyPr/>
        <a:lstStyle/>
        <a:p>
          <a:r>
            <a:rPr lang="pt-BR" sz="1600" dirty="0"/>
            <a:t>Lógico</a:t>
          </a:r>
        </a:p>
      </dgm:t>
    </dgm:pt>
    <dgm:pt modelId="{918AC19A-D961-42E1-B99A-8FDA0790ED89}" type="parTrans" cxnId="{452B0089-6F48-42C4-84EB-672DE9B90C0B}">
      <dgm:prSet/>
      <dgm:spPr/>
      <dgm:t>
        <a:bodyPr/>
        <a:lstStyle/>
        <a:p>
          <a:endParaRPr lang="pt-BR" sz="1600"/>
        </a:p>
      </dgm:t>
    </dgm:pt>
    <dgm:pt modelId="{6C0C9998-FC07-44E7-BAA3-FB9BAAEC0135}" type="sibTrans" cxnId="{452B0089-6F48-42C4-84EB-672DE9B90C0B}">
      <dgm:prSet/>
      <dgm:spPr/>
      <dgm:t>
        <a:bodyPr/>
        <a:lstStyle/>
        <a:p>
          <a:endParaRPr lang="pt-BR" sz="1600"/>
        </a:p>
      </dgm:t>
    </dgm:pt>
    <dgm:pt modelId="{392D5414-C67C-4016-9106-55F0906EFB79}" type="pres">
      <dgm:prSet presAssocID="{2355DC13-308A-4D97-9C03-39389A6E99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46B5B3-743F-4D3C-993C-5EA3B51C39AA}" type="pres">
      <dgm:prSet presAssocID="{927A9876-C824-4D30-90D0-1FA0E1051E4C}" presName="hierRoot1" presStyleCnt="0"/>
      <dgm:spPr/>
    </dgm:pt>
    <dgm:pt modelId="{C670F896-A2BB-46F2-9978-94657EB67A07}" type="pres">
      <dgm:prSet presAssocID="{927A9876-C824-4D30-90D0-1FA0E1051E4C}" presName="composite" presStyleCnt="0"/>
      <dgm:spPr/>
    </dgm:pt>
    <dgm:pt modelId="{87E5E5AF-DBCE-49DE-8B83-5A5528399DBC}" type="pres">
      <dgm:prSet presAssocID="{927A9876-C824-4D30-90D0-1FA0E1051E4C}" presName="background" presStyleLbl="node0" presStyleIdx="0" presStyleCnt="1"/>
      <dgm:spPr/>
    </dgm:pt>
    <dgm:pt modelId="{DC4EDA06-F96A-4F10-91F0-CBE3C5D9EB73}" type="pres">
      <dgm:prSet presAssocID="{927A9876-C824-4D30-90D0-1FA0E1051E4C}" presName="text" presStyleLbl="fgAcc0" presStyleIdx="0" presStyleCnt="1">
        <dgm:presLayoutVars>
          <dgm:chPref val="3"/>
        </dgm:presLayoutVars>
      </dgm:prSet>
      <dgm:spPr/>
    </dgm:pt>
    <dgm:pt modelId="{45033291-B709-41D5-87BE-F876C72C3DA3}" type="pres">
      <dgm:prSet presAssocID="{927A9876-C824-4D30-90D0-1FA0E1051E4C}" presName="hierChild2" presStyleCnt="0"/>
      <dgm:spPr/>
    </dgm:pt>
    <dgm:pt modelId="{44900E77-B5EA-41AD-984A-DE9499D67BBF}" type="pres">
      <dgm:prSet presAssocID="{147F93FD-FCC5-4970-89CF-681AF93CD59A}" presName="Name10" presStyleLbl="parChTrans1D2" presStyleIdx="0" presStyleCnt="2"/>
      <dgm:spPr/>
    </dgm:pt>
    <dgm:pt modelId="{0EFEE72D-15AA-4BBD-9F72-6AF74CA25B13}" type="pres">
      <dgm:prSet presAssocID="{E00F5624-A856-4FC4-B949-C91C1F6609EC}" presName="hierRoot2" presStyleCnt="0"/>
      <dgm:spPr/>
    </dgm:pt>
    <dgm:pt modelId="{63B173D8-2869-4C08-99F0-F8DED2A0AC46}" type="pres">
      <dgm:prSet presAssocID="{E00F5624-A856-4FC4-B949-C91C1F6609EC}" presName="composite2" presStyleCnt="0"/>
      <dgm:spPr/>
    </dgm:pt>
    <dgm:pt modelId="{153E2A66-002F-4267-80D6-F4287D29A6AA}" type="pres">
      <dgm:prSet presAssocID="{E00F5624-A856-4FC4-B949-C91C1F6609EC}" presName="background2" presStyleLbl="node2" presStyleIdx="0" presStyleCnt="2"/>
      <dgm:spPr/>
    </dgm:pt>
    <dgm:pt modelId="{FC5E41B5-9C13-4B5E-B931-4F1CFEF6D044}" type="pres">
      <dgm:prSet presAssocID="{E00F5624-A856-4FC4-B949-C91C1F6609EC}" presName="text2" presStyleLbl="fgAcc2" presStyleIdx="0" presStyleCnt="2">
        <dgm:presLayoutVars>
          <dgm:chPref val="3"/>
        </dgm:presLayoutVars>
      </dgm:prSet>
      <dgm:spPr/>
    </dgm:pt>
    <dgm:pt modelId="{8B10E68A-8F11-48B3-A391-175555D09588}" type="pres">
      <dgm:prSet presAssocID="{E00F5624-A856-4FC4-B949-C91C1F6609EC}" presName="hierChild3" presStyleCnt="0"/>
      <dgm:spPr/>
    </dgm:pt>
    <dgm:pt modelId="{D002C749-A2F2-40AF-812D-2957392D2654}" type="pres">
      <dgm:prSet presAssocID="{ECB51235-47FF-4628-A232-6FB834C3ED17}" presName="Name17" presStyleLbl="parChTrans1D3" presStyleIdx="0" presStyleCnt="5"/>
      <dgm:spPr/>
    </dgm:pt>
    <dgm:pt modelId="{235DB9BE-CCB8-4CF8-B84E-D67E094E4D13}" type="pres">
      <dgm:prSet presAssocID="{573D046E-32FE-4D70-A193-948B35F47B82}" presName="hierRoot3" presStyleCnt="0"/>
      <dgm:spPr/>
    </dgm:pt>
    <dgm:pt modelId="{6226528B-00E0-4E3A-9B06-312ED6DD8D8E}" type="pres">
      <dgm:prSet presAssocID="{573D046E-32FE-4D70-A193-948B35F47B82}" presName="composite3" presStyleCnt="0"/>
      <dgm:spPr/>
    </dgm:pt>
    <dgm:pt modelId="{6B6E0597-1B92-4C30-89A9-17D31907ADA1}" type="pres">
      <dgm:prSet presAssocID="{573D046E-32FE-4D70-A193-948B35F47B82}" presName="background3" presStyleLbl="node3" presStyleIdx="0" presStyleCnt="5"/>
      <dgm:spPr/>
    </dgm:pt>
    <dgm:pt modelId="{DBDA1053-A3E1-44E0-9558-669C95787DD3}" type="pres">
      <dgm:prSet presAssocID="{573D046E-32FE-4D70-A193-948B35F47B82}" presName="text3" presStyleLbl="fgAcc3" presStyleIdx="0" presStyleCnt="5">
        <dgm:presLayoutVars>
          <dgm:chPref val="3"/>
        </dgm:presLayoutVars>
      </dgm:prSet>
      <dgm:spPr/>
    </dgm:pt>
    <dgm:pt modelId="{464DA899-FC45-4FB6-8643-02FF63B606B3}" type="pres">
      <dgm:prSet presAssocID="{573D046E-32FE-4D70-A193-948B35F47B82}" presName="hierChild4" presStyleCnt="0"/>
      <dgm:spPr/>
    </dgm:pt>
    <dgm:pt modelId="{1DF30BCB-F8BB-41D1-A04A-68895BFCF3FC}" type="pres">
      <dgm:prSet presAssocID="{22962EE6-38EE-4646-84D0-F2A26934349B}" presName="Name17" presStyleLbl="parChTrans1D3" presStyleIdx="1" presStyleCnt="5"/>
      <dgm:spPr/>
    </dgm:pt>
    <dgm:pt modelId="{F4354E0F-9B99-4B6A-A750-D87098B8F207}" type="pres">
      <dgm:prSet presAssocID="{4F096436-61DD-4593-B32A-78EAE2CE16D5}" presName="hierRoot3" presStyleCnt="0"/>
      <dgm:spPr/>
    </dgm:pt>
    <dgm:pt modelId="{38401979-F7A9-4CD2-94E7-B50953AC03EA}" type="pres">
      <dgm:prSet presAssocID="{4F096436-61DD-4593-B32A-78EAE2CE16D5}" presName="composite3" presStyleCnt="0"/>
      <dgm:spPr/>
    </dgm:pt>
    <dgm:pt modelId="{F0798208-ACCF-4DBC-BFDD-503315F90753}" type="pres">
      <dgm:prSet presAssocID="{4F096436-61DD-4593-B32A-78EAE2CE16D5}" presName="background3" presStyleLbl="node3" presStyleIdx="1" presStyleCnt="5"/>
      <dgm:spPr/>
    </dgm:pt>
    <dgm:pt modelId="{075EDEAE-7BA7-41C8-8C9B-5636A4B79686}" type="pres">
      <dgm:prSet presAssocID="{4F096436-61DD-4593-B32A-78EAE2CE16D5}" presName="text3" presStyleLbl="fgAcc3" presStyleIdx="1" presStyleCnt="5">
        <dgm:presLayoutVars>
          <dgm:chPref val="3"/>
        </dgm:presLayoutVars>
      </dgm:prSet>
      <dgm:spPr/>
    </dgm:pt>
    <dgm:pt modelId="{CBA9475C-2591-4841-806E-B6DD89298B98}" type="pres">
      <dgm:prSet presAssocID="{4F096436-61DD-4593-B32A-78EAE2CE16D5}" presName="hierChild4" presStyleCnt="0"/>
      <dgm:spPr/>
    </dgm:pt>
    <dgm:pt modelId="{3FDB6073-979E-4630-860B-237AF962B2E1}" type="pres">
      <dgm:prSet presAssocID="{F727ABD7-3A1A-4A35-A8C4-D4CD82AEE501}" presName="Name17" presStyleLbl="parChTrans1D3" presStyleIdx="2" presStyleCnt="5"/>
      <dgm:spPr/>
    </dgm:pt>
    <dgm:pt modelId="{BE32C0D8-1B3B-44D2-B0C5-026317965F8A}" type="pres">
      <dgm:prSet presAssocID="{2B1C9E6A-856F-42F8-820C-2A2F136A895C}" presName="hierRoot3" presStyleCnt="0"/>
      <dgm:spPr/>
    </dgm:pt>
    <dgm:pt modelId="{B837C3F5-DF81-4495-AB99-BC10E6B0E94E}" type="pres">
      <dgm:prSet presAssocID="{2B1C9E6A-856F-42F8-820C-2A2F136A895C}" presName="composite3" presStyleCnt="0"/>
      <dgm:spPr/>
    </dgm:pt>
    <dgm:pt modelId="{F696C76F-A2E5-4006-B9A2-49449E7A83C7}" type="pres">
      <dgm:prSet presAssocID="{2B1C9E6A-856F-42F8-820C-2A2F136A895C}" presName="background3" presStyleLbl="node3" presStyleIdx="2" presStyleCnt="5"/>
      <dgm:spPr/>
    </dgm:pt>
    <dgm:pt modelId="{6F25C328-9B44-428E-9EF4-E64A27D2EF08}" type="pres">
      <dgm:prSet presAssocID="{2B1C9E6A-856F-42F8-820C-2A2F136A895C}" presName="text3" presStyleLbl="fgAcc3" presStyleIdx="2" presStyleCnt="5">
        <dgm:presLayoutVars>
          <dgm:chPref val="3"/>
        </dgm:presLayoutVars>
      </dgm:prSet>
      <dgm:spPr/>
    </dgm:pt>
    <dgm:pt modelId="{B3CD50C0-C398-4120-9A0F-BA7273477CEF}" type="pres">
      <dgm:prSet presAssocID="{2B1C9E6A-856F-42F8-820C-2A2F136A895C}" presName="hierChild4" presStyleCnt="0"/>
      <dgm:spPr/>
    </dgm:pt>
    <dgm:pt modelId="{8592E95D-2F82-45F5-A76A-77628C186350}" type="pres">
      <dgm:prSet presAssocID="{B853FA17-2460-443E-BE40-C0F85C7D165F}" presName="Name10" presStyleLbl="parChTrans1D2" presStyleIdx="1" presStyleCnt="2"/>
      <dgm:spPr/>
    </dgm:pt>
    <dgm:pt modelId="{6102FF7D-48D9-43C9-9826-F05E1D07AADE}" type="pres">
      <dgm:prSet presAssocID="{1ADC9792-428D-4A23-9100-1894C70B3559}" presName="hierRoot2" presStyleCnt="0"/>
      <dgm:spPr/>
    </dgm:pt>
    <dgm:pt modelId="{AB3A62AF-CDCC-4DE5-AA47-316117E7916A}" type="pres">
      <dgm:prSet presAssocID="{1ADC9792-428D-4A23-9100-1894C70B3559}" presName="composite2" presStyleCnt="0"/>
      <dgm:spPr/>
    </dgm:pt>
    <dgm:pt modelId="{3E43E442-CFF6-43DC-AFF6-715C51EA4BC2}" type="pres">
      <dgm:prSet presAssocID="{1ADC9792-428D-4A23-9100-1894C70B3559}" presName="background2" presStyleLbl="node2" presStyleIdx="1" presStyleCnt="2"/>
      <dgm:spPr/>
    </dgm:pt>
    <dgm:pt modelId="{F7004E14-F509-439D-81AA-622EA1BE7362}" type="pres">
      <dgm:prSet presAssocID="{1ADC9792-428D-4A23-9100-1894C70B3559}" presName="text2" presStyleLbl="fgAcc2" presStyleIdx="1" presStyleCnt="2">
        <dgm:presLayoutVars>
          <dgm:chPref val="3"/>
        </dgm:presLayoutVars>
      </dgm:prSet>
      <dgm:spPr/>
    </dgm:pt>
    <dgm:pt modelId="{E65B8E1E-7394-4D3A-964B-30B85A5CDCF0}" type="pres">
      <dgm:prSet presAssocID="{1ADC9792-428D-4A23-9100-1894C70B3559}" presName="hierChild3" presStyleCnt="0"/>
      <dgm:spPr/>
    </dgm:pt>
    <dgm:pt modelId="{1631F70F-74FF-4000-8311-EF877D6D9D85}" type="pres">
      <dgm:prSet presAssocID="{DF71367F-713E-428F-8427-DCD7DDEE1F65}" presName="Name17" presStyleLbl="parChTrans1D3" presStyleIdx="3" presStyleCnt="5"/>
      <dgm:spPr/>
    </dgm:pt>
    <dgm:pt modelId="{A40B82DD-B93C-480C-94B9-689F45046A1D}" type="pres">
      <dgm:prSet presAssocID="{DE065976-4005-49C7-9A82-74D350101E12}" presName="hierRoot3" presStyleCnt="0"/>
      <dgm:spPr/>
    </dgm:pt>
    <dgm:pt modelId="{37E1F36C-E055-4C3C-ADB7-CE27C0C49178}" type="pres">
      <dgm:prSet presAssocID="{DE065976-4005-49C7-9A82-74D350101E12}" presName="composite3" presStyleCnt="0"/>
      <dgm:spPr/>
    </dgm:pt>
    <dgm:pt modelId="{02BC2472-4FD0-45A9-A241-39FD98438607}" type="pres">
      <dgm:prSet presAssocID="{DE065976-4005-49C7-9A82-74D350101E12}" presName="background3" presStyleLbl="node3" presStyleIdx="3" presStyleCnt="5"/>
      <dgm:spPr/>
    </dgm:pt>
    <dgm:pt modelId="{C180FEB0-98E0-4625-BA53-2FA8D81849C6}" type="pres">
      <dgm:prSet presAssocID="{DE065976-4005-49C7-9A82-74D350101E12}" presName="text3" presStyleLbl="fgAcc3" presStyleIdx="3" presStyleCnt="5">
        <dgm:presLayoutVars>
          <dgm:chPref val="3"/>
        </dgm:presLayoutVars>
      </dgm:prSet>
      <dgm:spPr/>
    </dgm:pt>
    <dgm:pt modelId="{CF7F6F51-03F9-46BE-944D-E70350A23E95}" type="pres">
      <dgm:prSet presAssocID="{DE065976-4005-49C7-9A82-74D350101E12}" presName="hierChild4" presStyleCnt="0"/>
      <dgm:spPr/>
    </dgm:pt>
    <dgm:pt modelId="{032859E2-F5CD-4066-B647-48149B7F8056}" type="pres">
      <dgm:prSet presAssocID="{918AC19A-D961-42E1-B99A-8FDA0790ED89}" presName="Name17" presStyleLbl="parChTrans1D3" presStyleIdx="4" presStyleCnt="5"/>
      <dgm:spPr/>
    </dgm:pt>
    <dgm:pt modelId="{03D42D88-BABF-4AD5-9618-543AB322D6C2}" type="pres">
      <dgm:prSet presAssocID="{B8A89BA7-0503-4973-B629-41E35EBDDF45}" presName="hierRoot3" presStyleCnt="0"/>
      <dgm:spPr/>
    </dgm:pt>
    <dgm:pt modelId="{244E62AA-76EF-4A49-B9D2-F7CECADEBA22}" type="pres">
      <dgm:prSet presAssocID="{B8A89BA7-0503-4973-B629-41E35EBDDF45}" presName="composite3" presStyleCnt="0"/>
      <dgm:spPr/>
    </dgm:pt>
    <dgm:pt modelId="{F0C03DA2-ECDA-4003-B3AC-F941D7678B5C}" type="pres">
      <dgm:prSet presAssocID="{B8A89BA7-0503-4973-B629-41E35EBDDF45}" presName="background3" presStyleLbl="node3" presStyleIdx="4" presStyleCnt="5"/>
      <dgm:spPr/>
    </dgm:pt>
    <dgm:pt modelId="{FC996D41-CF12-4C8F-8DD9-9CB0956BFCE1}" type="pres">
      <dgm:prSet presAssocID="{B8A89BA7-0503-4973-B629-41E35EBDDF45}" presName="text3" presStyleLbl="fgAcc3" presStyleIdx="4" presStyleCnt="5">
        <dgm:presLayoutVars>
          <dgm:chPref val="3"/>
        </dgm:presLayoutVars>
      </dgm:prSet>
      <dgm:spPr/>
    </dgm:pt>
    <dgm:pt modelId="{C94BBAC0-B4CD-47D1-9279-21B726051509}" type="pres">
      <dgm:prSet presAssocID="{B8A89BA7-0503-4973-B629-41E35EBDDF45}" presName="hierChild4" presStyleCnt="0"/>
      <dgm:spPr/>
    </dgm:pt>
  </dgm:ptLst>
  <dgm:cxnLst>
    <dgm:cxn modelId="{72B65023-6787-4203-B338-E181CF5AA302}" srcId="{927A9876-C824-4D30-90D0-1FA0E1051E4C}" destId="{E00F5624-A856-4FC4-B949-C91C1F6609EC}" srcOrd="0" destOrd="0" parTransId="{147F93FD-FCC5-4970-89CF-681AF93CD59A}" sibTransId="{F95CE3D7-B502-40AA-B85C-DBFBE39DFCFA}"/>
    <dgm:cxn modelId="{222E4E2F-358A-4C39-897E-F80625A11157}" type="presOf" srcId="{DE065976-4005-49C7-9A82-74D350101E12}" destId="{C180FEB0-98E0-4625-BA53-2FA8D81849C6}" srcOrd="0" destOrd="0" presId="urn:microsoft.com/office/officeart/2005/8/layout/hierarchy1"/>
    <dgm:cxn modelId="{EA7C363F-06B9-4058-8B49-5425D56FB846}" type="presOf" srcId="{F727ABD7-3A1A-4A35-A8C4-D4CD82AEE501}" destId="{3FDB6073-979E-4630-860B-237AF962B2E1}" srcOrd="0" destOrd="0" presId="urn:microsoft.com/office/officeart/2005/8/layout/hierarchy1"/>
    <dgm:cxn modelId="{663B3769-EC50-42EF-802F-758DD1B35523}" type="presOf" srcId="{2355DC13-308A-4D97-9C03-39389A6E99FC}" destId="{392D5414-C67C-4016-9106-55F0906EFB79}" srcOrd="0" destOrd="0" presId="urn:microsoft.com/office/officeart/2005/8/layout/hierarchy1"/>
    <dgm:cxn modelId="{2E5ABB81-5CE9-4448-BA07-8DACF632F45F}" srcId="{1ADC9792-428D-4A23-9100-1894C70B3559}" destId="{DE065976-4005-49C7-9A82-74D350101E12}" srcOrd="0" destOrd="0" parTransId="{DF71367F-713E-428F-8427-DCD7DDEE1F65}" sibTransId="{686CD24A-A2F7-4BC7-8E21-8511972D7D16}"/>
    <dgm:cxn modelId="{73D7F882-5C04-477E-914D-1719D2F9A8BD}" type="presOf" srcId="{E00F5624-A856-4FC4-B949-C91C1F6609EC}" destId="{FC5E41B5-9C13-4B5E-B931-4F1CFEF6D044}" srcOrd="0" destOrd="0" presId="urn:microsoft.com/office/officeart/2005/8/layout/hierarchy1"/>
    <dgm:cxn modelId="{452B0089-6F48-42C4-84EB-672DE9B90C0B}" srcId="{1ADC9792-428D-4A23-9100-1894C70B3559}" destId="{B8A89BA7-0503-4973-B629-41E35EBDDF45}" srcOrd="1" destOrd="0" parTransId="{918AC19A-D961-42E1-B99A-8FDA0790ED89}" sibTransId="{6C0C9998-FC07-44E7-BAA3-FB9BAAEC0135}"/>
    <dgm:cxn modelId="{5186898A-E8F4-483B-9D9E-55E937DC09DF}" type="presOf" srcId="{147F93FD-FCC5-4970-89CF-681AF93CD59A}" destId="{44900E77-B5EA-41AD-984A-DE9499D67BBF}" srcOrd="0" destOrd="0" presId="urn:microsoft.com/office/officeart/2005/8/layout/hierarchy1"/>
    <dgm:cxn modelId="{849A3B8C-EC06-46A6-8FEB-0C7B621EF9D2}" type="presOf" srcId="{4F096436-61DD-4593-B32A-78EAE2CE16D5}" destId="{075EDEAE-7BA7-41C8-8C9B-5636A4B79686}" srcOrd="0" destOrd="0" presId="urn:microsoft.com/office/officeart/2005/8/layout/hierarchy1"/>
    <dgm:cxn modelId="{37874290-2259-4E42-96F1-5E3924D614DC}" type="presOf" srcId="{918AC19A-D961-42E1-B99A-8FDA0790ED89}" destId="{032859E2-F5CD-4066-B647-48149B7F8056}" srcOrd="0" destOrd="0" presId="urn:microsoft.com/office/officeart/2005/8/layout/hierarchy1"/>
    <dgm:cxn modelId="{AB873F9C-7A66-4536-8CC5-68A69E2A9DC5}" srcId="{927A9876-C824-4D30-90D0-1FA0E1051E4C}" destId="{1ADC9792-428D-4A23-9100-1894C70B3559}" srcOrd="1" destOrd="0" parTransId="{B853FA17-2460-443E-BE40-C0F85C7D165F}" sibTransId="{347B41AB-9819-4DB4-968F-2B6B698BD080}"/>
    <dgm:cxn modelId="{E9DA079E-3939-4C1A-98B8-2F9BCF60D4F8}" type="presOf" srcId="{22962EE6-38EE-4646-84D0-F2A26934349B}" destId="{1DF30BCB-F8BB-41D1-A04A-68895BFCF3FC}" srcOrd="0" destOrd="0" presId="urn:microsoft.com/office/officeart/2005/8/layout/hierarchy1"/>
    <dgm:cxn modelId="{8699FDAF-2FD0-4282-A467-247F7764B28A}" type="presOf" srcId="{927A9876-C824-4D30-90D0-1FA0E1051E4C}" destId="{DC4EDA06-F96A-4F10-91F0-CBE3C5D9EB73}" srcOrd="0" destOrd="0" presId="urn:microsoft.com/office/officeart/2005/8/layout/hierarchy1"/>
    <dgm:cxn modelId="{618FC8B1-E434-4029-B8C0-B0FA5E5901ED}" type="presOf" srcId="{B853FA17-2460-443E-BE40-C0F85C7D165F}" destId="{8592E95D-2F82-45F5-A76A-77628C186350}" srcOrd="0" destOrd="0" presId="urn:microsoft.com/office/officeart/2005/8/layout/hierarchy1"/>
    <dgm:cxn modelId="{1D33BDB2-E539-4261-8843-7D23F188406E}" type="presOf" srcId="{573D046E-32FE-4D70-A193-948B35F47B82}" destId="{DBDA1053-A3E1-44E0-9558-669C95787DD3}" srcOrd="0" destOrd="0" presId="urn:microsoft.com/office/officeart/2005/8/layout/hierarchy1"/>
    <dgm:cxn modelId="{BA8735B5-1EDE-4875-9428-7E514F2A484E}" srcId="{E00F5624-A856-4FC4-B949-C91C1F6609EC}" destId="{573D046E-32FE-4D70-A193-948B35F47B82}" srcOrd="0" destOrd="0" parTransId="{ECB51235-47FF-4628-A232-6FB834C3ED17}" sibTransId="{950D7711-F3AF-4154-BB26-A2D595ACEB8A}"/>
    <dgm:cxn modelId="{F2EDDDE1-0071-453A-B1F0-28CA6EC7053E}" type="presOf" srcId="{DF71367F-713E-428F-8427-DCD7DDEE1F65}" destId="{1631F70F-74FF-4000-8311-EF877D6D9D85}" srcOrd="0" destOrd="0" presId="urn:microsoft.com/office/officeart/2005/8/layout/hierarchy1"/>
    <dgm:cxn modelId="{3FF8BEE3-4C41-4433-B010-BBA8437DE123}" srcId="{E00F5624-A856-4FC4-B949-C91C1F6609EC}" destId="{4F096436-61DD-4593-B32A-78EAE2CE16D5}" srcOrd="1" destOrd="0" parTransId="{22962EE6-38EE-4646-84D0-F2A26934349B}" sibTransId="{54923BFF-8191-4D0D-BAE2-7B38EDC862AC}"/>
    <dgm:cxn modelId="{A2F929E4-7BBB-409C-A7CE-A29340E21618}" type="presOf" srcId="{B8A89BA7-0503-4973-B629-41E35EBDDF45}" destId="{FC996D41-CF12-4C8F-8DD9-9CB0956BFCE1}" srcOrd="0" destOrd="0" presId="urn:microsoft.com/office/officeart/2005/8/layout/hierarchy1"/>
    <dgm:cxn modelId="{A00048E4-BAC5-460F-8F12-FDCFE21FE473}" type="presOf" srcId="{ECB51235-47FF-4628-A232-6FB834C3ED17}" destId="{D002C749-A2F2-40AF-812D-2957392D2654}" srcOrd="0" destOrd="0" presId="urn:microsoft.com/office/officeart/2005/8/layout/hierarchy1"/>
    <dgm:cxn modelId="{B56B1FED-02EB-4BD7-AEE4-C220E42E1F61}" srcId="{2355DC13-308A-4D97-9C03-39389A6E99FC}" destId="{927A9876-C824-4D30-90D0-1FA0E1051E4C}" srcOrd="0" destOrd="0" parTransId="{9F1F6FD1-FE84-4DA0-896F-E93AA11386DC}" sibTransId="{93E66C75-876A-42F2-AB07-850C3817CD52}"/>
    <dgm:cxn modelId="{DB8266F4-6CA2-4D24-BAB6-2C394955EB55}" srcId="{E00F5624-A856-4FC4-B949-C91C1F6609EC}" destId="{2B1C9E6A-856F-42F8-820C-2A2F136A895C}" srcOrd="2" destOrd="0" parTransId="{F727ABD7-3A1A-4A35-A8C4-D4CD82AEE501}" sibTransId="{39E0961A-B903-426C-9C61-8105D7A21AE1}"/>
    <dgm:cxn modelId="{E96041F8-41A3-40E9-86F6-E75D3D30BB48}" type="presOf" srcId="{2B1C9E6A-856F-42F8-820C-2A2F136A895C}" destId="{6F25C328-9B44-428E-9EF4-E64A27D2EF08}" srcOrd="0" destOrd="0" presId="urn:microsoft.com/office/officeart/2005/8/layout/hierarchy1"/>
    <dgm:cxn modelId="{A06CAEFE-6159-4CE7-B526-EC315E8935BE}" type="presOf" srcId="{1ADC9792-428D-4A23-9100-1894C70B3559}" destId="{F7004E14-F509-439D-81AA-622EA1BE7362}" srcOrd="0" destOrd="0" presId="urn:microsoft.com/office/officeart/2005/8/layout/hierarchy1"/>
    <dgm:cxn modelId="{1B2ADA01-A7B2-46C3-B678-75F579D2FEDE}" type="presParOf" srcId="{392D5414-C67C-4016-9106-55F0906EFB79}" destId="{7246B5B3-743F-4D3C-993C-5EA3B51C39AA}" srcOrd="0" destOrd="0" presId="urn:microsoft.com/office/officeart/2005/8/layout/hierarchy1"/>
    <dgm:cxn modelId="{03F21B20-986D-4D14-9387-82F11147B51B}" type="presParOf" srcId="{7246B5B3-743F-4D3C-993C-5EA3B51C39AA}" destId="{C670F896-A2BB-46F2-9978-94657EB67A07}" srcOrd="0" destOrd="0" presId="urn:microsoft.com/office/officeart/2005/8/layout/hierarchy1"/>
    <dgm:cxn modelId="{EA207FE6-723C-44DC-BB00-7CADE3F4E1EE}" type="presParOf" srcId="{C670F896-A2BB-46F2-9978-94657EB67A07}" destId="{87E5E5AF-DBCE-49DE-8B83-5A5528399DBC}" srcOrd="0" destOrd="0" presId="urn:microsoft.com/office/officeart/2005/8/layout/hierarchy1"/>
    <dgm:cxn modelId="{7524881C-8E9B-40F6-A376-EF450505959A}" type="presParOf" srcId="{C670F896-A2BB-46F2-9978-94657EB67A07}" destId="{DC4EDA06-F96A-4F10-91F0-CBE3C5D9EB73}" srcOrd="1" destOrd="0" presId="urn:microsoft.com/office/officeart/2005/8/layout/hierarchy1"/>
    <dgm:cxn modelId="{F06E2F21-CA1D-4B64-A6D7-2D28E24F6083}" type="presParOf" srcId="{7246B5B3-743F-4D3C-993C-5EA3B51C39AA}" destId="{45033291-B709-41D5-87BE-F876C72C3DA3}" srcOrd="1" destOrd="0" presId="urn:microsoft.com/office/officeart/2005/8/layout/hierarchy1"/>
    <dgm:cxn modelId="{D360C3FE-2F69-4B2F-9074-629151A57677}" type="presParOf" srcId="{45033291-B709-41D5-87BE-F876C72C3DA3}" destId="{44900E77-B5EA-41AD-984A-DE9499D67BBF}" srcOrd="0" destOrd="0" presId="urn:microsoft.com/office/officeart/2005/8/layout/hierarchy1"/>
    <dgm:cxn modelId="{6B1B8B74-8F07-4F1C-80E5-BD2EA61F2333}" type="presParOf" srcId="{45033291-B709-41D5-87BE-F876C72C3DA3}" destId="{0EFEE72D-15AA-4BBD-9F72-6AF74CA25B13}" srcOrd="1" destOrd="0" presId="urn:microsoft.com/office/officeart/2005/8/layout/hierarchy1"/>
    <dgm:cxn modelId="{F9C47695-0E2C-4262-A4D9-49034545A3BD}" type="presParOf" srcId="{0EFEE72D-15AA-4BBD-9F72-6AF74CA25B13}" destId="{63B173D8-2869-4C08-99F0-F8DED2A0AC46}" srcOrd="0" destOrd="0" presId="urn:microsoft.com/office/officeart/2005/8/layout/hierarchy1"/>
    <dgm:cxn modelId="{041CF287-EF2B-40AF-86AC-FAE6EA9122FE}" type="presParOf" srcId="{63B173D8-2869-4C08-99F0-F8DED2A0AC46}" destId="{153E2A66-002F-4267-80D6-F4287D29A6AA}" srcOrd="0" destOrd="0" presId="urn:microsoft.com/office/officeart/2005/8/layout/hierarchy1"/>
    <dgm:cxn modelId="{22EF87AB-8F84-47E1-879C-55AD3B2A7AA3}" type="presParOf" srcId="{63B173D8-2869-4C08-99F0-F8DED2A0AC46}" destId="{FC5E41B5-9C13-4B5E-B931-4F1CFEF6D044}" srcOrd="1" destOrd="0" presId="urn:microsoft.com/office/officeart/2005/8/layout/hierarchy1"/>
    <dgm:cxn modelId="{40D2C320-2120-4FE7-A645-323B9E066E81}" type="presParOf" srcId="{0EFEE72D-15AA-4BBD-9F72-6AF74CA25B13}" destId="{8B10E68A-8F11-48B3-A391-175555D09588}" srcOrd="1" destOrd="0" presId="urn:microsoft.com/office/officeart/2005/8/layout/hierarchy1"/>
    <dgm:cxn modelId="{C7FC1C0F-A070-4938-9034-F1812BD3FA38}" type="presParOf" srcId="{8B10E68A-8F11-48B3-A391-175555D09588}" destId="{D002C749-A2F2-40AF-812D-2957392D2654}" srcOrd="0" destOrd="0" presId="urn:microsoft.com/office/officeart/2005/8/layout/hierarchy1"/>
    <dgm:cxn modelId="{F7868D11-3AD4-4034-A36C-E23B15F6A172}" type="presParOf" srcId="{8B10E68A-8F11-48B3-A391-175555D09588}" destId="{235DB9BE-CCB8-4CF8-B84E-D67E094E4D13}" srcOrd="1" destOrd="0" presId="urn:microsoft.com/office/officeart/2005/8/layout/hierarchy1"/>
    <dgm:cxn modelId="{54195D7E-64F5-4BED-A008-637AD728DB37}" type="presParOf" srcId="{235DB9BE-CCB8-4CF8-B84E-D67E094E4D13}" destId="{6226528B-00E0-4E3A-9B06-312ED6DD8D8E}" srcOrd="0" destOrd="0" presId="urn:microsoft.com/office/officeart/2005/8/layout/hierarchy1"/>
    <dgm:cxn modelId="{A3783B7A-B139-4B84-B56F-D479C39B9CEC}" type="presParOf" srcId="{6226528B-00E0-4E3A-9B06-312ED6DD8D8E}" destId="{6B6E0597-1B92-4C30-89A9-17D31907ADA1}" srcOrd="0" destOrd="0" presId="urn:microsoft.com/office/officeart/2005/8/layout/hierarchy1"/>
    <dgm:cxn modelId="{C0BEFF81-958F-4333-B264-2EA5B5ED07F7}" type="presParOf" srcId="{6226528B-00E0-4E3A-9B06-312ED6DD8D8E}" destId="{DBDA1053-A3E1-44E0-9558-669C95787DD3}" srcOrd="1" destOrd="0" presId="urn:microsoft.com/office/officeart/2005/8/layout/hierarchy1"/>
    <dgm:cxn modelId="{D0F3154F-577A-438E-8A09-DBFB441D4E6D}" type="presParOf" srcId="{235DB9BE-CCB8-4CF8-B84E-D67E094E4D13}" destId="{464DA899-FC45-4FB6-8643-02FF63B606B3}" srcOrd="1" destOrd="0" presId="urn:microsoft.com/office/officeart/2005/8/layout/hierarchy1"/>
    <dgm:cxn modelId="{44CBDEA9-15E9-4D73-BDD8-D139E34D6D9F}" type="presParOf" srcId="{8B10E68A-8F11-48B3-A391-175555D09588}" destId="{1DF30BCB-F8BB-41D1-A04A-68895BFCF3FC}" srcOrd="2" destOrd="0" presId="urn:microsoft.com/office/officeart/2005/8/layout/hierarchy1"/>
    <dgm:cxn modelId="{95B1BB9C-18ED-4672-B7E4-F4AE3A0D7749}" type="presParOf" srcId="{8B10E68A-8F11-48B3-A391-175555D09588}" destId="{F4354E0F-9B99-4B6A-A750-D87098B8F207}" srcOrd="3" destOrd="0" presId="urn:microsoft.com/office/officeart/2005/8/layout/hierarchy1"/>
    <dgm:cxn modelId="{C90761F0-3A9C-477C-82BF-3F7A17AEA0AB}" type="presParOf" srcId="{F4354E0F-9B99-4B6A-A750-D87098B8F207}" destId="{38401979-F7A9-4CD2-94E7-B50953AC03EA}" srcOrd="0" destOrd="0" presId="urn:microsoft.com/office/officeart/2005/8/layout/hierarchy1"/>
    <dgm:cxn modelId="{9B7F8A8E-F2FE-4DF2-816F-9BDF77BEFABD}" type="presParOf" srcId="{38401979-F7A9-4CD2-94E7-B50953AC03EA}" destId="{F0798208-ACCF-4DBC-BFDD-503315F90753}" srcOrd="0" destOrd="0" presId="urn:microsoft.com/office/officeart/2005/8/layout/hierarchy1"/>
    <dgm:cxn modelId="{953732D4-2440-4CE9-BE66-FB7FBF5E4126}" type="presParOf" srcId="{38401979-F7A9-4CD2-94E7-B50953AC03EA}" destId="{075EDEAE-7BA7-41C8-8C9B-5636A4B79686}" srcOrd="1" destOrd="0" presId="urn:microsoft.com/office/officeart/2005/8/layout/hierarchy1"/>
    <dgm:cxn modelId="{4167AD95-103B-4C11-9610-88140F0CFECB}" type="presParOf" srcId="{F4354E0F-9B99-4B6A-A750-D87098B8F207}" destId="{CBA9475C-2591-4841-806E-B6DD89298B98}" srcOrd="1" destOrd="0" presId="urn:microsoft.com/office/officeart/2005/8/layout/hierarchy1"/>
    <dgm:cxn modelId="{CE208868-EEE9-4CCD-A711-5B975E784FCB}" type="presParOf" srcId="{8B10E68A-8F11-48B3-A391-175555D09588}" destId="{3FDB6073-979E-4630-860B-237AF962B2E1}" srcOrd="4" destOrd="0" presId="urn:microsoft.com/office/officeart/2005/8/layout/hierarchy1"/>
    <dgm:cxn modelId="{3DE6EF24-D4E4-4ADD-B231-3873E4469BA7}" type="presParOf" srcId="{8B10E68A-8F11-48B3-A391-175555D09588}" destId="{BE32C0D8-1B3B-44D2-B0C5-026317965F8A}" srcOrd="5" destOrd="0" presId="urn:microsoft.com/office/officeart/2005/8/layout/hierarchy1"/>
    <dgm:cxn modelId="{08AF69DB-8A86-4505-8230-4C642E6540F4}" type="presParOf" srcId="{BE32C0D8-1B3B-44D2-B0C5-026317965F8A}" destId="{B837C3F5-DF81-4495-AB99-BC10E6B0E94E}" srcOrd="0" destOrd="0" presId="urn:microsoft.com/office/officeart/2005/8/layout/hierarchy1"/>
    <dgm:cxn modelId="{2DC091F2-AAD0-4243-8883-EA996AB2B116}" type="presParOf" srcId="{B837C3F5-DF81-4495-AB99-BC10E6B0E94E}" destId="{F696C76F-A2E5-4006-B9A2-49449E7A83C7}" srcOrd="0" destOrd="0" presId="urn:microsoft.com/office/officeart/2005/8/layout/hierarchy1"/>
    <dgm:cxn modelId="{F0B5003D-A3B5-4184-9039-DADA455C6EE8}" type="presParOf" srcId="{B837C3F5-DF81-4495-AB99-BC10E6B0E94E}" destId="{6F25C328-9B44-428E-9EF4-E64A27D2EF08}" srcOrd="1" destOrd="0" presId="urn:microsoft.com/office/officeart/2005/8/layout/hierarchy1"/>
    <dgm:cxn modelId="{5FDD90AD-EE08-48EF-B4F1-566A7E4A74CC}" type="presParOf" srcId="{BE32C0D8-1B3B-44D2-B0C5-026317965F8A}" destId="{B3CD50C0-C398-4120-9A0F-BA7273477CEF}" srcOrd="1" destOrd="0" presId="urn:microsoft.com/office/officeart/2005/8/layout/hierarchy1"/>
    <dgm:cxn modelId="{B26189E8-8D4F-4C12-A364-26DBF4B67171}" type="presParOf" srcId="{45033291-B709-41D5-87BE-F876C72C3DA3}" destId="{8592E95D-2F82-45F5-A76A-77628C186350}" srcOrd="2" destOrd="0" presId="urn:microsoft.com/office/officeart/2005/8/layout/hierarchy1"/>
    <dgm:cxn modelId="{6EEEE307-F5FB-4F81-B0A8-A1775F78C86C}" type="presParOf" srcId="{45033291-B709-41D5-87BE-F876C72C3DA3}" destId="{6102FF7D-48D9-43C9-9826-F05E1D07AADE}" srcOrd="3" destOrd="0" presId="urn:microsoft.com/office/officeart/2005/8/layout/hierarchy1"/>
    <dgm:cxn modelId="{2AC230BD-58CB-44A3-A018-8760BF36EA3D}" type="presParOf" srcId="{6102FF7D-48D9-43C9-9826-F05E1D07AADE}" destId="{AB3A62AF-CDCC-4DE5-AA47-316117E7916A}" srcOrd="0" destOrd="0" presId="urn:microsoft.com/office/officeart/2005/8/layout/hierarchy1"/>
    <dgm:cxn modelId="{B062617F-F199-4859-8448-6DB0FE8936AF}" type="presParOf" srcId="{AB3A62AF-CDCC-4DE5-AA47-316117E7916A}" destId="{3E43E442-CFF6-43DC-AFF6-715C51EA4BC2}" srcOrd="0" destOrd="0" presId="urn:microsoft.com/office/officeart/2005/8/layout/hierarchy1"/>
    <dgm:cxn modelId="{0A656709-D90C-4422-AAAE-FD30F3E56BF5}" type="presParOf" srcId="{AB3A62AF-CDCC-4DE5-AA47-316117E7916A}" destId="{F7004E14-F509-439D-81AA-622EA1BE7362}" srcOrd="1" destOrd="0" presId="urn:microsoft.com/office/officeart/2005/8/layout/hierarchy1"/>
    <dgm:cxn modelId="{A5A14980-5AD7-49E3-AA82-02E8D6A1F797}" type="presParOf" srcId="{6102FF7D-48D9-43C9-9826-F05E1D07AADE}" destId="{E65B8E1E-7394-4D3A-964B-30B85A5CDCF0}" srcOrd="1" destOrd="0" presId="urn:microsoft.com/office/officeart/2005/8/layout/hierarchy1"/>
    <dgm:cxn modelId="{BE3CBAB1-C377-4E20-A08D-950250729E97}" type="presParOf" srcId="{E65B8E1E-7394-4D3A-964B-30B85A5CDCF0}" destId="{1631F70F-74FF-4000-8311-EF877D6D9D85}" srcOrd="0" destOrd="0" presId="urn:microsoft.com/office/officeart/2005/8/layout/hierarchy1"/>
    <dgm:cxn modelId="{518B3567-5489-4295-9403-3AD8ACDD3710}" type="presParOf" srcId="{E65B8E1E-7394-4D3A-964B-30B85A5CDCF0}" destId="{A40B82DD-B93C-480C-94B9-689F45046A1D}" srcOrd="1" destOrd="0" presId="urn:microsoft.com/office/officeart/2005/8/layout/hierarchy1"/>
    <dgm:cxn modelId="{F223F58E-DBB2-4F6B-8C6B-CF9A8D804B03}" type="presParOf" srcId="{A40B82DD-B93C-480C-94B9-689F45046A1D}" destId="{37E1F36C-E055-4C3C-ADB7-CE27C0C49178}" srcOrd="0" destOrd="0" presId="urn:microsoft.com/office/officeart/2005/8/layout/hierarchy1"/>
    <dgm:cxn modelId="{9B39A255-19D4-4389-992A-24F618E85D2C}" type="presParOf" srcId="{37E1F36C-E055-4C3C-ADB7-CE27C0C49178}" destId="{02BC2472-4FD0-45A9-A241-39FD98438607}" srcOrd="0" destOrd="0" presId="urn:microsoft.com/office/officeart/2005/8/layout/hierarchy1"/>
    <dgm:cxn modelId="{1F770E72-1A43-4CF0-9FCD-BB11D014149B}" type="presParOf" srcId="{37E1F36C-E055-4C3C-ADB7-CE27C0C49178}" destId="{C180FEB0-98E0-4625-BA53-2FA8D81849C6}" srcOrd="1" destOrd="0" presId="urn:microsoft.com/office/officeart/2005/8/layout/hierarchy1"/>
    <dgm:cxn modelId="{C5D4C25D-EDCD-4CFF-A02C-C3C0237CB81C}" type="presParOf" srcId="{A40B82DD-B93C-480C-94B9-689F45046A1D}" destId="{CF7F6F51-03F9-46BE-944D-E70350A23E95}" srcOrd="1" destOrd="0" presId="urn:microsoft.com/office/officeart/2005/8/layout/hierarchy1"/>
    <dgm:cxn modelId="{4D6B281E-9B0D-4578-B9C2-1527B1046C8D}" type="presParOf" srcId="{E65B8E1E-7394-4D3A-964B-30B85A5CDCF0}" destId="{032859E2-F5CD-4066-B647-48149B7F8056}" srcOrd="2" destOrd="0" presId="urn:microsoft.com/office/officeart/2005/8/layout/hierarchy1"/>
    <dgm:cxn modelId="{1D069BA6-BC9C-4CD8-A909-DD419EA63373}" type="presParOf" srcId="{E65B8E1E-7394-4D3A-964B-30B85A5CDCF0}" destId="{03D42D88-BABF-4AD5-9618-543AB322D6C2}" srcOrd="3" destOrd="0" presId="urn:microsoft.com/office/officeart/2005/8/layout/hierarchy1"/>
    <dgm:cxn modelId="{91E695FC-ADFE-46BF-811A-C41EDD826D70}" type="presParOf" srcId="{03D42D88-BABF-4AD5-9618-543AB322D6C2}" destId="{244E62AA-76EF-4A49-B9D2-F7CECADEBA22}" srcOrd="0" destOrd="0" presId="urn:microsoft.com/office/officeart/2005/8/layout/hierarchy1"/>
    <dgm:cxn modelId="{A82C0C30-0E6D-44EB-A66A-7BA8E6DE8DDF}" type="presParOf" srcId="{244E62AA-76EF-4A49-B9D2-F7CECADEBA22}" destId="{F0C03DA2-ECDA-4003-B3AC-F941D7678B5C}" srcOrd="0" destOrd="0" presId="urn:microsoft.com/office/officeart/2005/8/layout/hierarchy1"/>
    <dgm:cxn modelId="{307AE349-0E12-429A-B085-4D3B7DE0A591}" type="presParOf" srcId="{244E62AA-76EF-4A49-B9D2-F7CECADEBA22}" destId="{FC996D41-CF12-4C8F-8DD9-9CB0956BFCE1}" srcOrd="1" destOrd="0" presId="urn:microsoft.com/office/officeart/2005/8/layout/hierarchy1"/>
    <dgm:cxn modelId="{72CFAE3E-B762-48BF-8BA4-8C9A9761BFAA}" type="presParOf" srcId="{03D42D88-BABF-4AD5-9618-543AB322D6C2}" destId="{C94BBAC0-B4CD-47D1-9279-21B7260515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859E2-F5CD-4066-B647-48149B7F8056}">
      <dsp:nvSpPr>
        <dsp:cNvPr id="0" name=""/>
        <dsp:cNvSpPr/>
      </dsp:nvSpPr>
      <dsp:spPr>
        <a:xfrm>
          <a:off x="6460448" y="2914084"/>
          <a:ext cx="825981" cy="3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0"/>
              </a:lnTo>
              <a:lnTo>
                <a:pt x="825981" y="267880"/>
              </a:lnTo>
              <a:lnTo>
                <a:pt x="825981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1F70F-74FF-4000-8311-EF877D6D9D85}">
      <dsp:nvSpPr>
        <dsp:cNvPr id="0" name=""/>
        <dsp:cNvSpPr/>
      </dsp:nvSpPr>
      <dsp:spPr>
        <a:xfrm>
          <a:off x="5634467" y="2914084"/>
          <a:ext cx="825981" cy="393092"/>
        </a:xfrm>
        <a:custGeom>
          <a:avLst/>
          <a:gdLst/>
          <a:ahLst/>
          <a:cxnLst/>
          <a:rect l="0" t="0" r="0" b="0"/>
          <a:pathLst>
            <a:path>
              <a:moveTo>
                <a:pt x="825981" y="0"/>
              </a:moveTo>
              <a:lnTo>
                <a:pt x="825981" y="267880"/>
              </a:lnTo>
              <a:lnTo>
                <a:pt x="0" y="267880"/>
              </a:lnTo>
              <a:lnTo>
                <a:pt x="0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E95D-2F82-45F5-A76A-77628C186350}">
      <dsp:nvSpPr>
        <dsp:cNvPr id="0" name=""/>
        <dsp:cNvSpPr/>
      </dsp:nvSpPr>
      <dsp:spPr>
        <a:xfrm>
          <a:off x="4395494" y="1662721"/>
          <a:ext cx="2064954" cy="3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0"/>
              </a:lnTo>
              <a:lnTo>
                <a:pt x="2064954" y="267880"/>
              </a:lnTo>
              <a:lnTo>
                <a:pt x="2064954" y="393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B6073-979E-4630-860B-237AF962B2E1}">
      <dsp:nvSpPr>
        <dsp:cNvPr id="0" name=""/>
        <dsp:cNvSpPr/>
      </dsp:nvSpPr>
      <dsp:spPr>
        <a:xfrm>
          <a:off x="2330540" y="2914084"/>
          <a:ext cx="1651963" cy="393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80"/>
              </a:lnTo>
              <a:lnTo>
                <a:pt x="1651963" y="267880"/>
              </a:lnTo>
              <a:lnTo>
                <a:pt x="1651963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0BCB-F8BB-41D1-A04A-68895BFCF3FC}">
      <dsp:nvSpPr>
        <dsp:cNvPr id="0" name=""/>
        <dsp:cNvSpPr/>
      </dsp:nvSpPr>
      <dsp:spPr>
        <a:xfrm>
          <a:off x="2284820" y="2914084"/>
          <a:ext cx="91440" cy="3930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2C749-A2F2-40AF-812D-2957392D2654}">
      <dsp:nvSpPr>
        <dsp:cNvPr id="0" name=""/>
        <dsp:cNvSpPr/>
      </dsp:nvSpPr>
      <dsp:spPr>
        <a:xfrm>
          <a:off x="678576" y="2914084"/>
          <a:ext cx="1651963" cy="393092"/>
        </a:xfrm>
        <a:custGeom>
          <a:avLst/>
          <a:gdLst/>
          <a:ahLst/>
          <a:cxnLst/>
          <a:rect l="0" t="0" r="0" b="0"/>
          <a:pathLst>
            <a:path>
              <a:moveTo>
                <a:pt x="1651963" y="0"/>
              </a:moveTo>
              <a:lnTo>
                <a:pt x="1651963" y="267880"/>
              </a:lnTo>
              <a:lnTo>
                <a:pt x="0" y="267880"/>
              </a:lnTo>
              <a:lnTo>
                <a:pt x="0" y="39309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00E77-B5EA-41AD-984A-DE9499D67BBF}">
      <dsp:nvSpPr>
        <dsp:cNvPr id="0" name=""/>
        <dsp:cNvSpPr/>
      </dsp:nvSpPr>
      <dsp:spPr>
        <a:xfrm>
          <a:off x="2330540" y="1662721"/>
          <a:ext cx="2064954" cy="393092"/>
        </a:xfrm>
        <a:custGeom>
          <a:avLst/>
          <a:gdLst/>
          <a:ahLst/>
          <a:cxnLst/>
          <a:rect l="0" t="0" r="0" b="0"/>
          <a:pathLst>
            <a:path>
              <a:moveTo>
                <a:pt x="2064954" y="0"/>
              </a:moveTo>
              <a:lnTo>
                <a:pt x="2064954" y="267880"/>
              </a:lnTo>
              <a:lnTo>
                <a:pt x="0" y="267880"/>
              </a:lnTo>
              <a:lnTo>
                <a:pt x="0" y="393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5E5AF-DBCE-49DE-8B83-5A5528399DBC}">
      <dsp:nvSpPr>
        <dsp:cNvPr id="0" name=""/>
        <dsp:cNvSpPr/>
      </dsp:nvSpPr>
      <dsp:spPr>
        <a:xfrm>
          <a:off x="3719691" y="804451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4EDA06-F96A-4F10-91F0-CBE3C5D9EB73}">
      <dsp:nvSpPr>
        <dsp:cNvPr id="0" name=""/>
        <dsp:cNvSpPr/>
      </dsp:nvSpPr>
      <dsp:spPr>
        <a:xfrm>
          <a:off x="3869869" y="947121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Paradigmas</a:t>
          </a:r>
        </a:p>
      </dsp:txBody>
      <dsp:txXfrm>
        <a:off x="3895007" y="972259"/>
        <a:ext cx="1301330" cy="807994"/>
      </dsp:txXfrm>
    </dsp:sp>
    <dsp:sp modelId="{153E2A66-002F-4267-80D6-F4287D29A6AA}">
      <dsp:nvSpPr>
        <dsp:cNvPr id="0" name=""/>
        <dsp:cNvSpPr/>
      </dsp:nvSpPr>
      <dsp:spPr>
        <a:xfrm>
          <a:off x="1654737" y="2055814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5E41B5-9C13-4B5E-B931-4F1CFEF6D044}">
      <dsp:nvSpPr>
        <dsp:cNvPr id="0" name=""/>
        <dsp:cNvSpPr/>
      </dsp:nvSpPr>
      <dsp:spPr>
        <a:xfrm>
          <a:off x="1804915" y="2198483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Imperativo</a:t>
          </a:r>
        </a:p>
      </dsp:txBody>
      <dsp:txXfrm>
        <a:off x="1830053" y="2223621"/>
        <a:ext cx="1301330" cy="807994"/>
      </dsp:txXfrm>
    </dsp:sp>
    <dsp:sp modelId="{6B6E0597-1B92-4C30-89A9-17D31907ADA1}">
      <dsp:nvSpPr>
        <dsp:cNvPr id="0" name=""/>
        <dsp:cNvSpPr/>
      </dsp:nvSpPr>
      <dsp:spPr>
        <a:xfrm>
          <a:off x="2773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DA1053-A3E1-44E0-9558-669C95787DD3}">
      <dsp:nvSpPr>
        <dsp:cNvPr id="0" name=""/>
        <dsp:cNvSpPr/>
      </dsp:nvSpPr>
      <dsp:spPr>
        <a:xfrm>
          <a:off x="152952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Estruturado</a:t>
          </a:r>
        </a:p>
      </dsp:txBody>
      <dsp:txXfrm>
        <a:off x="178090" y="3474984"/>
        <a:ext cx="1301330" cy="807994"/>
      </dsp:txXfrm>
    </dsp:sp>
    <dsp:sp modelId="{F0798208-ACCF-4DBC-BFDD-503315F90753}">
      <dsp:nvSpPr>
        <dsp:cNvPr id="0" name=""/>
        <dsp:cNvSpPr/>
      </dsp:nvSpPr>
      <dsp:spPr>
        <a:xfrm>
          <a:off x="1654737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5EDEAE-7BA7-41C8-8C9B-5636A4B79686}">
      <dsp:nvSpPr>
        <dsp:cNvPr id="0" name=""/>
        <dsp:cNvSpPr/>
      </dsp:nvSpPr>
      <dsp:spPr>
        <a:xfrm>
          <a:off x="1804915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Orientado a Objetos</a:t>
          </a:r>
        </a:p>
      </dsp:txBody>
      <dsp:txXfrm>
        <a:off x="1830053" y="3474984"/>
        <a:ext cx="1301330" cy="807994"/>
      </dsp:txXfrm>
    </dsp:sp>
    <dsp:sp modelId="{F696C76F-A2E5-4006-B9A2-49449E7A83C7}">
      <dsp:nvSpPr>
        <dsp:cNvPr id="0" name=""/>
        <dsp:cNvSpPr/>
      </dsp:nvSpPr>
      <dsp:spPr>
        <a:xfrm>
          <a:off x="3306700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25C328-9B44-428E-9EF4-E64A27D2EF08}">
      <dsp:nvSpPr>
        <dsp:cNvPr id="0" name=""/>
        <dsp:cNvSpPr/>
      </dsp:nvSpPr>
      <dsp:spPr>
        <a:xfrm>
          <a:off x="3456879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Concorrente</a:t>
          </a:r>
        </a:p>
      </dsp:txBody>
      <dsp:txXfrm>
        <a:off x="3482017" y="3474984"/>
        <a:ext cx="1301330" cy="807994"/>
      </dsp:txXfrm>
    </dsp:sp>
    <dsp:sp modelId="{3E43E442-CFF6-43DC-AFF6-715C51EA4BC2}">
      <dsp:nvSpPr>
        <dsp:cNvPr id="0" name=""/>
        <dsp:cNvSpPr/>
      </dsp:nvSpPr>
      <dsp:spPr>
        <a:xfrm>
          <a:off x="5784645" y="2055814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004E14-F509-439D-81AA-622EA1BE7362}">
      <dsp:nvSpPr>
        <dsp:cNvPr id="0" name=""/>
        <dsp:cNvSpPr/>
      </dsp:nvSpPr>
      <dsp:spPr>
        <a:xfrm>
          <a:off x="5934824" y="2198483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Declarativo</a:t>
          </a:r>
        </a:p>
      </dsp:txBody>
      <dsp:txXfrm>
        <a:off x="5959962" y="2223621"/>
        <a:ext cx="1301330" cy="807994"/>
      </dsp:txXfrm>
    </dsp:sp>
    <dsp:sp modelId="{02BC2472-4FD0-45A9-A241-39FD98438607}">
      <dsp:nvSpPr>
        <dsp:cNvPr id="0" name=""/>
        <dsp:cNvSpPr/>
      </dsp:nvSpPr>
      <dsp:spPr>
        <a:xfrm>
          <a:off x="4958663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180FEB0-98E0-4625-BA53-2FA8D81849C6}">
      <dsp:nvSpPr>
        <dsp:cNvPr id="0" name=""/>
        <dsp:cNvSpPr/>
      </dsp:nvSpPr>
      <dsp:spPr>
        <a:xfrm>
          <a:off x="5108842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Funcional</a:t>
          </a:r>
        </a:p>
      </dsp:txBody>
      <dsp:txXfrm>
        <a:off x="5133980" y="3474984"/>
        <a:ext cx="1301330" cy="807994"/>
      </dsp:txXfrm>
    </dsp:sp>
    <dsp:sp modelId="{F0C03DA2-ECDA-4003-B3AC-F941D7678B5C}">
      <dsp:nvSpPr>
        <dsp:cNvPr id="0" name=""/>
        <dsp:cNvSpPr/>
      </dsp:nvSpPr>
      <dsp:spPr>
        <a:xfrm>
          <a:off x="6610627" y="3307176"/>
          <a:ext cx="1351606" cy="858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996D41-CF12-4C8F-8DD9-9CB0956BFCE1}">
      <dsp:nvSpPr>
        <dsp:cNvPr id="0" name=""/>
        <dsp:cNvSpPr/>
      </dsp:nvSpPr>
      <dsp:spPr>
        <a:xfrm>
          <a:off x="6760805" y="3449846"/>
          <a:ext cx="1351606" cy="8582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Lógico</a:t>
          </a:r>
        </a:p>
      </dsp:txBody>
      <dsp:txXfrm>
        <a:off x="6785943" y="3474984"/>
        <a:ext cx="1301330" cy="80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Valores dos tipos de dados Primitivos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false - 8 bits – 1 byte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b= 127; //cem - 8 bits - 1 byte - 0b10101010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c= "A"; // um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- 16 bits - 8 bytes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 s= 32768; // 32 mil - 16 bits - 2 bytes - 0b0101010101010101</a:t>
            </a:r>
          </a:p>
          <a:p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i= 2,000,000,000; // 2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bilhoes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- 32 bits - 4 bytes</a:t>
            </a:r>
          </a:p>
          <a:p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f= 3,40282346638552886E+38; // 32 bits - 4 bytes</a:t>
            </a:r>
          </a:p>
          <a:p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l= 9,000,000,000,000,000,000; // 9 quintilhões - 64 bits - 8 bytes</a:t>
            </a:r>
          </a:p>
          <a:p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d= 1,7976931348623157E+398; // 64 bits - 8 bytes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9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atributo</a:t>
            </a:r>
            <a:r>
              <a:rPr lang="pt-BR" baseline="0" dirty="0"/>
              <a:t> além de primitivo, pode ser do tipo Referência, ou seja, faz referência a um objeto de outra classe. No caso do exemplo acima temos o atributo telefone do tipo “Telefone” (representa um objeto da classe Telefone, que por sua vez será composto por </a:t>
            </a:r>
            <a:r>
              <a:rPr lang="pt-BR" baseline="0" dirty="0" err="1"/>
              <a:t>codigoPais</a:t>
            </a:r>
            <a:r>
              <a:rPr lang="pt-BR" baseline="0" dirty="0"/>
              <a:t>, </a:t>
            </a:r>
            <a:r>
              <a:rPr lang="pt-BR" baseline="0" dirty="0" err="1"/>
              <a:t>ddd</a:t>
            </a:r>
            <a:r>
              <a:rPr lang="pt-BR" baseline="0" dirty="0"/>
              <a:t>, numero e ramal). Outros tipos de referência comuns em serem utilizados: </a:t>
            </a:r>
            <a:r>
              <a:rPr lang="pt-BR" baseline="0" dirty="0" err="1"/>
              <a:t>String</a:t>
            </a:r>
            <a:r>
              <a:rPr lang="pt-BR" baseline="0" dirty="0"/>
              <a:t>, Date, </a:t>
            </a:r>
            <a:r>
              <a:rPr lang="pt-BR" baseline="0" dirty="0" err="1"/>
              <a:t>Calendar</a:t>
            </a:r>
            <a:r>
              <a:rPr lang="pt-BR" baseline="0" dirty="0"/>
              <a:t> e etc.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Parâmetro representam</a:t>
            </a:r>
            <a:r>
              <a:rPr lang="pt-BR" baseline="0" dirty="0"/>
              <a:t> os valores que serão </a:t>
            </a:r>
            <a:r>
              <a:rPr lang="pt-BR" baseline="0" dirty="0" err="1"/>
              <a:t>inputados</a:t>
            </a:r>
            <a:r>
              <a:rPr lang="pt-BR" baseline="0" dirty="0"/>
              <a:t> no método. Exemplo: para fazer um método que calcule a média aritmética entre duas notas, precisaremos das duas notas, ou seja, cada nota será um parâmetro.</a:t>
            </a:r>
          </a:p>
          <a:p>
            <a:r>
              <a:rPr lang="pt-BR" baseline="0" dirty="0"/>
              <a:t>+</a:t>
            </a:r>
            <a:r>
              <a:rPr lang="pt-BR" baseline="0" dirty="0" err="1"/>
              <a:t>calcularMedia</a:t>
            </a:r>
            <a:r>
              <a:rPr lang="pt-BR" baseline="0" dirty="0"/>
              <a:t>(nota1 : </a:t>
            </a:r>
            <a:r>
              <a:rPr lang="pt-BR" baseline="0" dirty="0" err="1"/>
              <a:t>double</a:t>
            </a:r>
            <a:r>
              <a:rPr lang="pt-BR" baseline="0" dirty="0"/>
              <a:t>, nota2 : </a:t>
            </a:r>
            <a:r>
              <a:rPr lang="pt-BR" baseline="0" dirty="0" err="1"/>
              <a:t>double</a:t>
            </a:r>
            <a:r>
              <a:rPr lang="pt-BR" baseline="0" dirty="0"/>
              <a:t>) : </a:t>
            </a:r>
            <a:r>
              <a:rPr lang="pt-BR" baseline="0" dirty="0" err="1"/>
              <a:t>double</a:t>
            </a:r>
            <a:endParaRPr lang="pt-BR" baseline="0" dirty="0"/>
          </a:p>
          <a:p>
            <a:endParaRPr lang="pt-BR" baseline="0" dirty="0"/>
          </a:p>
          <a:p>
            <a:r>
              <a:rPr lang="pt-BR" baseline="0" dirty="0"/>
              <a:t>O tipo de dados do retorno do método (o que está após fechar o parênteses) é o que indica que tipo de dado será retornado pelo método.</a:t>
            </a:r>
          </a:p>
          <a:p>
            <a:r>
              <a:rPr lang="pt-BR" baseline="0" dirty="0"/>
              <a:t>Em poucas palavras, podemos definir que parâmetro é o que entra no método (ingredientes) e o retorno do método é o que sai do método (produto final).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7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bject_(computer_science)" TargetMode="External"/><Relationship Id="rId7" Type="http://schemas.openxmlformats.org/officeDocument/2006/relationships/image" Target="../media/image5.emf"/><Relationship Id="rId2" Type="http://schemas.openxmlformats.org/officeDocument/2006/relationships/hyperlink" Target="http://en.wikipedia.org/wiki/Class_(computer_programming)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2790997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2. </a:t>
            </a:r>
            <a:r>
              <a:rPr lang="en-US" sz="5400" dirty="0" err="1">
                <a:solidFill>
                  <a:srgbClr val="FFFFFF"/>
                </a:solidFill>
                <a:latin typeface="Gotham-Bold"/>
                <a:cs typeface="Gotham-Bold"/>
              </a:rPr>
              <a:t>Orientação</a:t>
            </a:r>
            <a:r>
              <a:rPr lang="en-US" sz="5400" dirty="0">
                <a:solidFill>
                  <a:srgbClr val="FFFFFF"/>
                </a:solidFill>
                <a:latin typeface="Gotham-Bold"/>
                <a:cs typeface="Gotham-Bold"/>
              </a:rPr>
              <a:t> à </a:t>
            </a:r>
            <a:r>
              <a:rPr lang="en-US" sz="5400" dirty="0" err="1">
                <a:solidFill>
                  <a:srgbClr val="FFFFFF"/>
                </a:solidFill>
                <a:latin typeface="Gotham-Bold"/>
                <a:cs typeface="Gotham-Bold"/>
              </a:rPr>
              <a:t>objetos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9068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ESTADO DOS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Estado é condição ou situação durante a vida de um objeto, que satisfaz alguma condição, realiza alguma atividade ou aguarda algum evento. O estado de um objeto normalmente é alterado ao longo do tempo</a:t>
            </a:r>
          </a:p>
        </p:txBody>
      </p:sp>
      <p:pic>
        <p:nvPicPr>
          <p:cNvPr id="21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47340"/>
            <a:ext cx="1366837" cy="200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22288" y="5288489"/>
            <a:ext cx="2157642" cy="15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n-lt"/>
              </a:rPr>
              <a:t>Nome: Roberto</a:t>
            </a: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Matrícula</a:t>
            </a:r>
            <a:r>
              <a:rPr lang="en-US" sz="1600" b="1" dirty="0">
                <a:latin typeface="+mn-lt"/>
              </a:rPr>
              <a:t>: 567138</a:t>
            </a: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Admissão</a:t>
            </a:r>
            <a:r>
              <a:rPr lang="en-US" sz="1600" b="1" dirty="0">
                <a:latin typeface="+mn-lt"/>
              </a:rPr>
              <a:t>: 25/06/2002</a:t>
            </a:r>
          </a:p>
          <a:p>
            <a:pPr eaLnBrk="1" hangingPunct="1">
              <a:defRPr/>
            </a:pPr>
            <a:r>
              <a:rPr lang="en-US" sz="1600" b="1" dirty="0">
                <a:latin typeface="+mn-lt"/>
              </a:rPr>
              <a:t>Cargo: </a:t>
            </a:r>
            <a:r>
              <a:rPr lang="en-US" sz="1600" b="1" dirty="0" err="1">
                <a:latin typeface="+mn-lt"/>
              </a:rPr>
              <a:t>Docente</a:t>
            </a:r>
            <a:endParaRPr lang="en-US" sz="1600" b="1" dirty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Disciplina</a:t>
            </a:r>
            <a:r>
              <a:rPr lang="en-US" sz="1600" b="1" dirty="0">
                <a:latin typeface="+mn-lt"/>
              </a:rPr>
              <a:t>: </a:t>
            </a:r>
            <a:r>
              <a:rPr lang="en-US" sz="1600" b="1" dirty="0" err="1">
                <a:latin typeface="+mn-lt"/>
              </a:rPr>
              <a:t>Química</a:t>
            </a:r>
            <a:endParaRPr lang="en-US" sz="1600" b="1" dirty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Carga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horária</a:t>
            </a:r>
            <a:r>
              <a:rPr lang="en-US" sz="1600" b="1" dirty="0">
                <a:latin typeface="+mn-lt"/>
              </a:rPr>
              <a:t>: 16h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8038" y="4692485"/>
            <a:ext cx="1371600" cy="0"/>
          </a:xfrm>
          <a:prstGeom prst="line">
            <a:avLst/>
          </a:prstGeom>
          <a:ln w="76200"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 b="1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101161" y="6190539"/>
            <a:ext cx="1789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n-lt"/>
              </a:rPr>
              <a:t>Professor Roberto</a:t>
            </a:r>
          </a:p>
        </p:txBody>
      </p:sp>
      <p:grpSp>
        <p:nvGrpSpPr>
          <p:cNvPr id="25" name="Grupo 24"/>
          <p:cNvGrpSpPr/>
          <p:nvPr/>
        </p:nvGrpSpPr>
        <p:grpSpPr>
          <a:xfrm rot="1003645">
            <a:off x="5501581" y="3252484"/>
            <a:ext cx="2880320" cy="2880000"/>
            <a:chOff x="5724128" y="3665482"/>
            <a:chExt cx="2880320" cy="2880000"/>
          </a:xfrm>
        </p:grpSpPr>
        <p:sp>
          <p:nvSpPr>
            <p:cNvPr id="26" name="Elipse 25"/>
            <p:cNvSpPr/>
            <p:nvPr/>
          </p:nvSpPr>
          <p:spPr bwMode="auto">
            <a:xfrm>
              <a:off x="5724128" y="3665482"/>
              <a:ext cx="2880320" cy="288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sp>
          <p:nvSpPr>
            <p:cNvPr id="27" name="Elipse 26"/>
            <p:cNvSpPr/>
            <p:nvPr/>
          </p:nvSpPr>
          <p:spPr bwMode="auto">
            <a:xfrm>
              <a:off x="6084288" y="4025482"/>
              <a:ext cx="2160000" cy="216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cxnSp>
          <p:nvCxnSpPr>
            <p:cNvPr id="28" name="Conector reto 27"/>
            <p:cNvCxnSpPr>
              <a:stCxn id="26" idx="1"/>
              <a:endCxn id="27" idx="1"/>
            </p:cNvCxnSpPr>
            <p:nvPr/>
          </p:nvCxnSpPr>
          <p:spPr bwMode="auto">
            <a:xfrm>
              <a:off x="6145941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6" idx="7"/>
              <a:endCxn id="27" idx="7"/>
            </p:cNvCxnSpPr>
            <p:nvPr/>
          </p:nvCxnSpPr>
          <p:spPr bwMode="auto">
            <a:xfrm flipH="1">
              <a:off x="7927963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7" idx="3"/>
              <a:endCxn id="26" idx="3"/>
            </p:cNvCxnSpPr>
            <p:nvPr/>
          </p:nvCxnSpPr>
          <p:spPr bwMode="auto">
            <a:xfrm flipH="1">
              <a:off x="6145941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26" idx="5"/>
              <a:endCxn id="27" idx="5"/>
            </p:cNvCxnSpPr>
            <p:nvPr/>
          </p:nvCxnSpPr>
          <p:spPr bwMode="auto">
            <a:xfrm flipH="1" flipV="1">
              <a:off x="7927963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ixaDeTexto 31"/>
          <p:cNvSpPr txBox="1"/>
          <p:nvPr/>
        </p:nvSpPr>
        <p:spPr>
          <a:xfrm>
            <a:off x="5995583" y="4088623"/>
            <a:ext cx="1988045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>
                <a:latin typeface="+mn-lt"/>
              </a:rPr>
              <a:t>Nome: Roberto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>
                <a:latin typeface="+mn-lt"/>
              </a:rPr>
              <a:t>Matrícula</a:t>
            </a:r>
            <a:r>
              <a:rPr lang="en-US" sz="1200" b="1" dirty="0">
                <a:latin typeface="+mn-lt"/>
              </a:rPr>
              <a:t>: 567138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>
                <a:latin typeface="+mn-lt"/>
              </a:rPr>
              <a:t>Admissão</a:t>
            </a:r>
            <a:r>
              <a:rPr lang="en-US" sz="1200" b="1" dirty="0">
                <a:latin typeface="+mn-lt"/>
              </a:rPr>
              <a:t>: 25/06/2002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>
                <a:latin typeface="+mn-lt"/>
              </a:rPr>
              <a:t>Cargo: </a:t>
            </a:r>
            <a:r>
              <a:rPr lang="en-US" sz="1200" b="1" dirty="0" err="1">
                <a:latin typeface="+mn-lt"/>
              </a:rPr>
              <a:t>Docente</a:t>
            </a:r>
            <a:endParaRPr lang="en-US" sz="1200" b="1" dirty="0">
              <a:latin typeface="+mn-lt"/>
            </a:endParaRP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>
                <a:latin typeface="+mn-lt"/>
              </a:rPr>
              <a:t>Disciplima</a:t>
            </a:r>
            <a:r>
              <a:rPr lang="en-US" sz="1200" b="1" dirty="0">
                <a:latin typeface="+mn-lt"/>
              </a:rPr>
              <a:t>: </a:t>
            </a:r>
            <a:r>
              <a:rPr lang="en-US" sz="1200" b="1" dirty="0" err="1">
                <a:latin typeface="+mn-lt"/>
              </a:rPr>
              <a:t>Química</a:t>
            </a:r>
            <a:endParaRPr lang="en-US" sz="1200" b="1" dirty="0">
              <a:latin typeface="+mn-lt"/>
            </a:endParaRPr>
          </a:p>
          <a:p>
            <a:pPr marL="342900" indent="-342900">
              <a:buClr>
                <a:srgbClr val="660066"/>
              </a:buClr>
              <a:buSzPct val="150000"/>
              <a:buBlip>
                <a:blip r:embed="rId4"/>
              </a:buBlip>
            </a:pPr>
            <a:r>
              <a:rPr lang="en-US" sz="1200" b="1" dirty="0" err="1">
                <a:latin typeface="+mn-lt"/>
              </a:rPr>
              <a:t>Carga</a:t>
            </a:r>
            <a:r>
              <a:rPr lang="en-US" sz="1200" b="1" dirty="0">
                <a:latin typeface="+mn-lt"/>
              </a:rPr>
              <a:t> </a:t>
            </a:r>
            <a:r>
              <a:rPr lang="en-US" sz="1200" b="1" dirty="0" err="1">
                <a:latin typeface="+mn-lt"/>
              </a:rPr>
              <a:t>horária</a:t>
            </a:r>
            <a:r>
              <a:rPr lang="en-US" sz="1200" b="1" dirty="0">
                <a:latin typeface="+mn-lt"/>
              </a:rPr>
              <a:t>: 16h</a:t>
            </a:r>
          </a:p>
        </p:txBody>
      </p:sp>
    </p:spTree>
    <p:extLst>
      <p:ext uri="{BB962C8B-B14F-4D97-AF65-F5344CB8AC3E}">
        <p14:creationId xmlns:p14="http://schemas.microsoft.com/office/powerpoint/2010/main" val="26130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COMPORTAMENTO DOS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O comportamento determina como uma objeto age ou reage a uma requisição de outro objeto. O comportamento de um objeto é representado pelas operações que ele pode realizar</a:t>
            </a:r>
          </a:p>
        </p:txBody>
      </p:sp>
      <p:pic>
        <p:nvPicPr>
          <p:cNvPr id="21" name="Imagem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47340"/>
            <a:ext cx="1366837" cy="200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22288" y="5288489"/>
            <a:ext cx="2157642" cy="158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n-lt"/>
              </a:rPr>
              <a:t>Nome: Roberto</a:t>
            </a: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Matrícula</a:t>
            </a:r>
            <a:r>
              <a:rPr lang="en-US" sz="1600" b="1" dirty="0">
                <a:latin typeface="+mn-lt"/>
              </a:rPr>
              <a:t>: 567138</a:t>
            </a: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Admissão</a:t>
            </a:r>
            <a:r>
              <a:rPr lang="en-US" sz="1600" b="1" dirty="0">
                <a:latin typeface="+mn-lt"/>
              </a:rPr>
              <a:t>: 25/06/2002</a:t>
            </a:r>
          </a:p>
          <a:p>
            <a:pPr eaLnBrk="1" hangingPunct="1">
              <a:defRPr/>
            </a:pPr>
            <a:r>
              <a:rPr lang="en-US" sz="1600" b="1" dirty="0">
                <a:latin typeface="+mn-lt"/>
              </a:rPr>
              <a:t>Cargo: </a:t>
            </a:r>
            <a:r>
              <a:rPr lang="en-US" sz="1600" b="1" dirty="0" err="1">
                <a:latin typeface="+mn-lt"/>
              </a:rPr>
              <a:t>Docente</a:t>
            </a:r>
            <a:endParaRPr lang="en-US" sz="1600" b="1" dirty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Disciplina</a:t>
            </a:r>
            <a:r>
              <a:rPr lang="en-US" sz="1600" b="1" dirty="0">
                <a:latin typeface="+mn-lt"/>
              </a:rPr>
              <a:t>: </a:t>
            </a:r>
            <a:r>
              <a:rPr lang="en-US" sz="1600" b="1" dirty="0" err="1">
                <a:latin typeface="+mn-lt"/>
              </a:rPr>
              <a:t>Química</a:t>
            </a:r>
            <a:endParaRPr lang="en-US" sz="1600" b="1" dirty="0">
              <a:latin typeface="+mn-lt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+mn-lt"/>
              </a:rPr>
              <a:t>Carga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horária</a:t>
            </a:r>
            <a:r>
              <a:rPr lang="en-US" sz="1600" b="1" dirty="0">
                <a:latin typeface="+mn-lt"/>
              </a:rPr>
              <a:t>: 16h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8038" y="4692485"/>
            <a:ext cx="1371600" cy="0"/>
          </a:xfrm>
          <a:prstGeom prst="line">
            <a:avLst/>
          </a:prstGeom>
          <a:ln w="76200">
            <a:headEnd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107950" tIns="53975" rIns="107950" bIns="53975"/>
          <a:lstStyle/>
          <a:p>
            <a:pPr>
              <a:defRPr/>
            </a:pPr>
            <a:endParaRPr lang="pt-BR" b="1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101161" y="6190539"/>
            <a:ext cx="17891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n-lt"/>
              </a:rPr>
              <a:t>Professor Roberto</a:t>
            </a:r>
          </a:p>
        </p:txBody>
      </p:sp>
      <p:grpSp>
        <p:nvGrpSpPr>
          <p:cNvPr id="25" name="Grupo 24"/>
          <p:cNvGrpSpPr/>
          <p:nvPr/>
        </p:nvGrpSpPr>
        <p:grpSpPr>
          <a:xfrm rot="1003645">
            <a:off x="5501581" y="3252484"/>
            <a:ext cx="2880320" cy="2880000"/>
            <a:chOff x="5724128" y="3665482"/>
            <a:chExt cx="2880320" cy="2880000"/>
          </a:xfrm>
        </p:grpSpPr>
        <p:sp>
          <p:nvSpPr>
            <p:cNvPr id="26" name="Elipse 25"/>
            <p:cNvSpPr/>
            <p:nvPr/>
          </p:nvSpPr>
          <p:spPr bwMode="auto">
            <a:xfrm>
              <a:off x="5724128" y="3665482"/>
              <a:ext cx="2880320" cy="2880000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sp>
          <p:nvSpPr>
            <p:cNvPr id="27" name="Elipse 26"/>
            <p:cNvSpPr/>
            <p:nvPr/>
          </p:nvSpPr>
          <p:spPr bwMode="auto">
            <a:xfrm>
              <a:off x="6084288" y="4025482"/>
              <a:ext cx="2160000" cy="2160000"/>
            </a:xfrm>
            <a:prstGeom prst="ellips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quare721 BT" pitchFamily="34" charset="0"/>
              </a:endParaRPr>
            </a:p>
          </p:txBody>
        </p:sp>
        <p:cxnSp>
          <p:nvCxnSpPr>
            <p:cNvPr id="28" name="Conector reto 27"/>
            <p:cNvCxnSpPr>
              <a:stCxn id="26" idx="1"/>
              <a:endCxn id="27" idx="1"/>
            </p:cNvCxnSpPr>
            <p:nvPr/>
          </p:nvCxnSpPr>
          <p:spPr bwMode="auto">
            <a:xfrm>
              <a:off x="6145941" y="4087248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26" idx="7"/>
              <a:endCxn id="27" idx="7"/>
            </p:cNvCxnSpPr>
            <p:nvPr/>
          </p:nvCxnSpPr>
          <p:spPr bwMode="auto">
            <a:xfrm flipH="1">
              <a:off x="7927963" y="4087248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27" idx="3"/>
              <a:endCxn id="26" idx="3"/>
            </p:cNvCxnSpPr>
            <p:nvPr/>
          </p:nvCxnSpPr>
          <p:spPr bwMode="auto">
            <a:xfrm flipH="1">
              <a:off x="6145941" y="5869157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>
              <a:stCxn id="26" idx="5"/>
              <a:endCxn id="27" idx="5"/>
            </p:cNvCxnSpPr>
            <p:nvPr/>
          </p:nvCxnSpPr>
          <p:spPr bwMode="auto">
            <a:xfrm flipH="1" flipV="1">
              <a:off x="7927963" y="5869157"/>
              <a:ext cx="254672" cy="254559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22"/>
          <p:cNvSpPr txBox="1">
            <a:spLocks noChangeArrowheads="1"/>
          </p:cNvSpPr>
          <p:nvPr/>
        </p:nvSpPr>
        <p:spPr bwMode="auto">
          <a:xfrm rot="17453574">
            <a:off x="4967781" y="4094031"/>
            <a:ext cx="1746376" cy="35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1" dirty="0" err="1">
                <a:solidFill>
                  <a:schemeClr val="bg1"/>
                </a:solidFill>
                <a:latin typeface="+mn-lt"/>
              </a:rPr>
              <a:t>lancarGradeFinal</a:t>
            </a:r>
            <a:r>
              <a:rPr lang="en-US" sz="1100" b="1" dirty="0">
                <a:solidFill>
                  <a:schemeClr val="bg1"/>
                </a:solidFill>
                <a:latin typeface="+mn-lt"/>
              </a:rPr>
              <a:t>()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 rot="1201655">
            <a:off x="6489994" y="3385287"/>
            <a:ext cx="1741760" cy="53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aceitarCursoOferecido</a:t>
            </a:r>
            <a:r>
              <a:rPr lang="en-US" sz="1400" b="1" dirty="0">
                <a:solidFill>
                  <a:schemeClr val="bg1"/>
                </a:solidFill>
              </a:rPr>
              <a:t> ()</a:t>
            </a: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 rot="17639784">
            <a:off x="7447806" y="4862535"/>
            <a:ext cx="1293957" cy="32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iniciarCurso</a:t>
            </a:r>
            <a:r>
              <a:rPr lang="en-US" sz="1400" b="1" dirty="0">
                <a:solidFill>
                  <a:schemeClr val="bg1"/>
                </a:solidFill>
                <a:latin typeface="+mn-lt"/>
              </a:rPr>
              <a:t>()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 rot="1288626">
            <a:off x="5594300" y="5593585"/>
            <a:ext cx="2043799" cy="32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atualizarCargaHoraria</a:t>
            </a:r>
            <a:r>
              <a:rPr lang="en-US" sz="1400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308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0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IDENTIDADE DOS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Cada objeto tem uma identidade única, mesmo se o estado é idêntico ao de outro objeto</a:t>
            </a:r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32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2984152"/>
            <a:ext cx="2047875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671415"/>
            <a:ext cx="13684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752600" y="4974877"/>
            <a:ext cx="2133600" cy="6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b="1" dirty="0">
                <a:latin typeface="+mn-lt"/>
              </a:rPr>
              <a:t>Professor “Roberto” </a:t>
            </a:r>
            <a:r>
              <a:rPr lang="en-US" b="1" dirty="0" err="1">
                <a:latin typeface="+mn-lt"/>
              </a:rPr>
              <a:t>ensina</a:t>
            </a:r>
            <a:r>
              <a:rPr lang="en-US" b="1" dirty="0">
                <a:latin typeface="+mn-lt"/>
              </a:rPr>
              <a:t> </a:t>
            </a:r>
            <a:r>
              <a:rPr lang="pt-BR" b="1" dirty="0">
                <a:latin typeface="+mn-lt"/>
              </a:rPr>
              <a:t>Química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562600" y="4987577"/>
            <a:ext cx="2133600" cy="66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50" tIns="53975" rIns="107950" bIns="5397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b="1">
                <a:latin typeface="+mn-lt"/>
              </a:rPr>
              <a:t>Professor “Roberto” ensina Química</a:t>
            </a:r>
          </a:p>
        </p:txBody>
      </p:sp>
    </p:spTree>
    <p:extLst>
      <p:ext uri="{BB962C8B-B14F-4D97-AF65-F5344CB8AC3E}">
        <p14:creationId xmlns:p14="http://schemas.microsoft.com/office/powerpoint/2010/main" val="22027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CLASSES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4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Uma classe deve conter apenas os elementos necessários para resolver um aspecto bem definido do sistema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A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classe é uma descrição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 nomeada para um grupo de entidades (chamadas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de objetos</a:t>
            </a:r>
            <a:r>
              <a:rPr lang="pt-BR" sz="2400" dirty="0">
                <a:solidFill>
                  <a:srgbClr val="000000"/>
                </a:solidFill>
                <a:latin typeface="Calibri" pitchFamily="34" charset="0"/>
              </a:rPr>
              <a:t> ou instâncias de classe) </a:t>
            </a:r>
            <a:r>
              <a:rPr lang="pt-BR" sz="2400" u="sng" dirty="0">
                <a:solidFill>
                  <a:srgbClr val="000000"/>
                </a:solidFill>
                <a:latin typeface="Calibri" pitchFamily="34" charset="0"/>
              </a:rPr>
              <a:t>que têm as mesmas características</a:t>
            </a:r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13" name="Imagem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2993" y="1436534"/>
            <a:ext cx="3829786" cy="257502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53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RELAÇÃO ENTRE CLASSES E OBJETOS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Definir uma classe significa formalizar um tipo de dado e as operações associadas a esse tipo. Uma classe estabelece o comportamento de seus objetos através de métodos e os estados possíveis destes objetos através de atributos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endParaRPr lang="pt-BR" sz="2000" dirty="0">
              <a:solidFill>
                <a:srgbClr val="000000"/>
              </a:solidFill>
              <a:latin typeface="Calibri" pitchFamily="34" charset="0"/>
            </a:endParaRPr>
          </a:p>
          <a:p>
            <a:pPr marL="0" indent="0" algn="just" eaLnBrk="0" hangingPunct="0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A diferença fundamental entre classes e objetos está no fato de que um </a:t>
            </a:r>
            <a:r>
              <a:rPr lang="pt-BR" sz="2000" u="sng" dirty="0">
                <a:solidFill>
                  <a:srgbClr val="000000"/>
                </a:solidFill>
                <a:latin typeface="Calibri" pitchFamily="34" charset="0"/>
              </a:rPr>
              <a:t>objeto constitui uma entidade concreta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com tempo e espaço de existência, enquanto a </a:t>
            </a:r>
            <a:r>
              <a:rPr lang="pt-BR" sz="2000" u="sng" dirty="0">
                <a:solidFill>
                  <a:srgbClr val="000000"/>
                </a:solidFill>
                <a:latin typeface="Calibri" pitchFamily="34" charset="0"/>
              </a:rPr>
              <a:t>classe é somente uma abstração</a:t>
            </a:r>
            <a:r>
              <a:rPr lang="pt-BR" sz="2000" dirty="0">
                <a:solidFill>
                  <a:srgbClr val="000000"/>
                </a:solidFill>
                <a:latin typeface="Calibri" pitchFamily="34" charset="0"/>
              </a:rPr>
              <a:t> - tipo de dado definido pelo programador.</a:t>
            </a:r>
          </a:p>
          <a:p>
            <a:pPr marL="0" indent="0" algn="just">
              <a:buNone/>
            </a:pPr>
            <a:endParaRPr lang="pt-BR" sz="20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7300" y="2464624"/>
            <a:ext cx="1008063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38" y="5018039"/>
            <a:ext cx="10414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1050" y="5037089"/>
            <a:ext cx="1077913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16563" y="5018039"/>
            <a:ext cx="1071562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69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TIPO DE ATRIBUTO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18137"/>
              </p:ext>
            </p:extLst>
          </p:nvPr>
        </p:nvGraphicFramePr>
        <p:xfrm>
          <a:off x="395536" y="2289010"/>
          <a:ext cx="8136904" cy="23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87">
                <a:tc>
                  <a:txBody>
                    <a:bodyPr/>
                    <a:lstStyle/>
                    <a:p>
                      <a:r>
                        <a:rPr lang="pt-BR" sz="2000" b="1" dirty="0"/>
                        <a:t>Tipo</a:t>
                      </a:r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Descrição</a:t>
                      </a:r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Valores de exemplos</a:t>
                      </a:r>
                    </a:p>
                  </a:txBody>
                  <a:tcPr marL="91407" marR="91407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/>
                        <a:t>boolean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Valor</a:t>
                      </a:r>
                      <a:r>
                        <a:rPr lang="pt-BR" sz="2000" b="0" baseline="0" dirty="0"/>
                        <a:t> verdadeiro ou falso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i="1" dirty="0" err="1"/>
                        <a:t>true</a:t>
                      </a:r>
                      <a:r>
                        <a:rPr lang="pt-BR" sz="2000" b="0" dirty="0"/>
                        <a:t>  ou   </a:t>
                      </a:r>
                      <a:r>
                        <a:rPr lang="pt-BR" sz="2000" b="0" i="1" dirty="0"/>
                        <a:t>false</a:t>
                      </a:r>
                    </a:p>
                  </a:txBody>
                  <a:tcPr marL="91407" marR="91407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/>
                        <a:t>char</a:t>
                      </a:r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 err="1"/>
                        <a:t>Caracter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/>
                        <a:t>a, b, c, 1, 2, 3, @, !, #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/>
                        <a:t>int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Número inteiro</a:t>
                      </a:r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1, 2, 3, 1000, 5687</a:t>
                      </a:r>
                    </a:p>
                  </a:txBody>
                  <a:tcPr marL="91407" marR="91407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/>
                        <a:t>double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Número</a:t>
                      </a:r>
                      <a:r>
                        <a:rPr lang="pt-BR" sz="2000" b="0" baseline="0" dirty="0"/>
                        <a:t> real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45.78,</a:t>
                      </a:r>
                      <a:r>
                        <a:rPr lang="pt-BR" sz="2000" b="0" baseline="0" dirty="0"/>
                        <a:t> 0.5, 8.9324, 0.00089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87">
                <a:tc>
                  <a:txBody>
                    <a:bodyPr/>
                    <a:lstStyle/>
                    <a:p>
                      <a:r>
                        <a:rPr lang="pt-BR" sz="2000" b="0" dirty="0" err="1"/>
                        <a:t>String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baseline="0" dirty="0"/>
                        <a:t>Texto de qualquer tamanho</a:t>
                      </a:r>
                      <a:endParaRPr lang="pt-BR" sz="2000" b="0" dirty="0"/>
                    </a:p>
                  </a:txBody>
                  <a:tcPr marL="91407" marR="91407" marT="45738" marB="45738"/>
                </a:tc>
                <a:tc>
                  <a:txBody>
                    <a:bodyPr/>
                    <a:lstStyle/>
                    <a:p>
                      <a:r>
                        <a:rPr lang="pt-BR" sz="2000" b="0" dirty="0"/>
                        <a:t>João Paulo, 09985-361, 28@</a:t>
                      </a:r>
                    </a:p>
                  </a:txBody>
                  <a:tcPr marL="91407" marR="91407" marT="45738" marB="45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7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TIPO DE ATRIBUTO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0" y="1506694"/>
            <a:ext cx="3240360" cy="318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20" y="1583832"/>
            <a:ext cx="3160252" cy="311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ector de seta reta 21"/>
          <p:cNvCxnSpPr>
            <a:stCxn id="25" idx="1"/>
          </p:cNvCxnSpPr>
          <p:nvPr/>
        </p:nvCxnSpPr>
        <p:spPr bwMode="auto">
          <a:xfrm flipH="1">
            <a:off x="2575920" y="3147696"/>
            <a:ext cx="2160239" cy="635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o Explicativo 1 22"/>
          <p:cNvSpPr/>
          <p:nvPr/>
        </p:nvSpPr>
        <p:spPr bwMode="auto">
          <a:xfrm>
            <a:off x="3656039" y="4965246"/>
            <a:ext cx="2100213" cy="476604"/>
          </a:xfrm>
          <a:prstGeom prst="borderCallout1">
            <a:avLst>
              <a:gd name="adj1" fmla="val 46969"/>
              <a:gd name="adj2" fmla="val -731"/>
              <a:gd name="adj3" fmla="val -295551"/>
              <a:gd name="adj4" fmla="val -3393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Tipo do atributo</a:t>
            </a:r>
          </a:p>
        </p:txBody>
      </p:sp>
      <p:sp>
        <p:nvSpPr>
          <p:cNvPr id="24" name="Texto Explicativo 1 23"/>
          <p:cNvSpPr/>
          <p:nvPr/>
        </p:nvSpPr>
        <p:spPr bwMode="auto">
          <a:xfrm>
            <a:off x="1978790" y="5760708"/>
            <a:ext cx="2074842" cy="476604"/>
          </a:xfrm>
          <a:prstGeom prst="borderCallout1">
            <a:avLst>
              <a:gd name="adj1" fmla="val 18750"/>
              <a:gd name="adj2" fmla="val 61"/>
              <a:gd name="adj3" fmla="val -485511"/>
              <a:gd name="adj4" fmla="val -322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chemeClr val="tx1"/>
                </a:solidFill>
              </a:rPr>
              <a:t>Nome do atributo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Chave esquerda 24"/>
          <p:cNvSpPr/>
          <p:nvPr/>
        </p:nvSpPr>
        <p:spPr bwMode="auto">
          <a:xfrm>
            <a:off x="4736159" y="1612472"/>
            <a:ext cx="1080120" cy="3070448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1" u="none" strike="noStrike" cap="none" normalizeH="0" baseline="0">
              <a:ln>
                <a:noFill/>
              </a:ln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VALOR INICIAL DO ATRIBUTO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44" y="1640084"/>
            <a:ext cx="327835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o Explicativo 1 14"/>
          <p:cNvSpPr/>
          <p:nvPr/>
        </p:nvSpPr>
        <p:spPr bwMode="auto">
          <a:xfrm>
            <a:off x="3141027" y="4736428"/>
            <a:ext cx="2335842" cy="504056"/>
          </a:xfrm>
          <a:prstGeom prst="borderCallout1">
            <a:avLst>
              <a:gd name="adj1" fmla="val 46969"/>
              <a:gd name="adj2" fmla="val -731"/>
              <a:gd name="adj3" fmla="val -450846"/>
              <a:gd name="adj4" fmla="val -519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Tipo do atributo</a:t>
            </a:r>
          </a:p>
        </p:txBody>
      </p:sp>
      <p:sp>
        <p:nvSpPr>
          <p:cNvPr id="16" name="Texto Explicativo 1 15"/>
          <p:cNvSpPr/>
          <p:nvPr/>
        </p:nvSpPr>
        <p:spPr bwMode="auto">
          <a:xfrm>
            <a:off x="1831340" y="5600524"/>
            <a:ext cx="2307624" cy="504056"/>
          </a:xfrm>
          <a:prstGeom prst="borderCallout1">
            <a:avLst>
              <a:gd name="adj1" fmla="val 18750"/>
              <a:gd name="adj2" fmla="val 61"/>
              <a:gd name="adj3" fmla="val -628078"/>
              <a:gd name="adj4" fmla="val -2036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chemeClr val="tx1"/>
                </a:solidFill>
              </a:rPr>
              <a:t>Nome do atributo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o Explicativo 1 17"/>
          <p:cNvSpPr/>
          <p:nvPr/>
        </p:nvSpPr>
        <p:spPr bwMode="auto">
          <a:xfrm>
            <a:off x="4783668" y="3836328"/>
            <a:ext cx="2448272" cy="504056"/>
          </a:xfrm>
          <a:prstGeom prst="borderCallout1">
            <a:avLst>
              <a:gd name="adj1" fmla="val 46969"/>
              <a:gd name="adj2" fmla="val -731"/>
              <a:gd name="adj3" fmla="val -282164"/>
              <a:gd name="adj4" fmla="val -882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Valor inicial</a:t>
            </a:r>
            <a:r>
              <a:rPr kumimoji="0" lang="pt-BR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 atributo</a:t>
            </a:r>
          </a:p>
        </p:txBody>
      </p:sp>
    </p:spTree>
    <p:extLst>
      <p:ext uri="{BB962C8B-B14F-4D97-AF65-F5344CB8AC3E}">
        <p14:creationId xmlns:p14="http://schemas.microsoft.com/office/powerpoint/2010/main" val="10749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MAIS SOBRE MÉTODOS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/>
              <a:t>Os parâmetros de uma operação correspondem a informações que esta recebe quando é executada.</a:t>
            </a:r>
          </a:p>
          <a:p>
            <a:pPr marL="0" indent="0" algn="just">
              <a:buNone/>
            </a:pPr>
            <a:r>
              <a:rPr lang="pt-BR" sz="2000" dirty="0"/>
              <a:t>Uma operação pode ter zero ou mais parâmetros, e para cada parâmetro é necessário definir também o seu tipo</a:t>
            </a:r>
          </a:p>
          <a:p>
            <a:pPr marL="0" indent="0" algn="just">
              <a:buNone/>
            </a:pPr>
            <a:r>
              <a:rPr lang="pt-BR" sz="2000" dirty="0"/>
              <a:t>Os parâmetros são separados por vírgula e seguem a sintaxe:</a:t>
            </a:r>
          </a:p>
          <a:p>
            <a:pPr marL="457200" lvl="1" indent="0" algn="just">
              <a:buNone/>
            </a:pPr>
            <a:r>
              <a:rPr lang="pt-BR" sz="1800" i="1" dirty="0"/>
              <a:t>&lt;nome do parâmetro&gt; : &lt;tipo do parâmetro&gt;</a:t>
            </a:r>
          </a:p>
          <a:p>
            <a:pPr marL="0" indent="0" algn="just">
              <a:buNone/>
            </a:pPr>
            <a:endParaRPr lang="pt-BR" sz="1400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4" y="3636195"/>
            <a:ext cx="8497894" cy="184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o Explicativo 1 20"/>
          <p:cNvSpPr/>
          <p:nvPr/>
        </p:nvSpPr>
        <p:spPr bwMode="auto">
          <a:xfrm>
            <a:off x="2812549" y="5961699"/>
            <a:ext cx="2332261" cy="441867"/>
          </a:xfrm>
          <a:prstGeom prst="borderCallout1">
            <a:avLst>
              <a:gd name="adj1" fmla="val 467"/>
              <a:gd name="adj2" fmla="val 36713"/>
              <a:gd name="adj3" fmla="val -195116"/>
              <a:gd name="adj4" fmla="val 188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chemeClr val="tx1"/>
                </a:solidFill>
              </a:rPr>
              <a:t>Tipo do parâmetro 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o Explicativo 1 21"/>
          <p:cNvSpPr/>
          <p:nvPr/>
        </p:nvSpPr>
        <p:spPr bwMode="auto">
          <a:xfrm>
            <a:off x="287524" y="5939605"/>
            <a:ext cx="2376264" cy="486054"/>
          </a:xfrm>
          <a:prstGeom prst="borderCallout1">
            <a:avLst>
              <a:gd name="adj1" fmla="val -3110"/>
              <a:gd name="adj2" fmla="val 33609"/>
              <a:gd name="adj3" fmla="val -168968"/>
              <a:gd name="adj4" fmla="val 766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Nome do parâmetro</a:t>
            </a:r>
            <a:r>
              <a:rPr kumimoji="0" lang="pt-BR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051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DESCANSO 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6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/>
              <a:t>Sistema de e-Commerce para venda de livros digitais (e-book)</a:t>
            </a:r>
          </a:p>
          <a:p>
            <a:pPr lvl="1" algn="just"/>
            <a:endParaRPr lang="pt-BR" sz="400" dirty="0"/>
          </a:p>
          <a:p>
            <a:pPr lvl="1" algn="just"/>
            <a:r>
              <a:rPr lang="pt-BR" sz="2000" dirty="0"/>
              <a:t>Com o intuito de fazer um estudo prévio você ficou responsável por identificar as classes relacionadas aos seguintes processos:</a:t>
            </a:r>
          </a:p>
          <a:p>
            <a:pPr algn="just"/>
            <a:endParaRPr lang="pt-BR" sz="400" dirty="0"/>
          </a:p>
          <a:p>
            <a:pPr lvl="2" algn="just"/>
            <a:r>
              <a:rPr lang="pt-BR" sz="1800" dirty="0"/>
              <a:t>O cliente encontra um e-book e então o coloca num carrinho de compras</a:t>
            </a:r>
          </a:p>
          <a:p>
            <a:pPr lvl="2" algn="just"/>
            <a:r>
              <a:rPr lang="pt-BR" sz="1800" dirty="0"/>
              <a:t>Conforme o cliente informa outros e-books, estes devem ser adicionados ao carrinho de compras</a:t>
            </a:r>
          </a:p>
          <a:p>
            <a:pPr lvl="2" algn="just"/>
            <a:r>
              <a:rPr lang="pt-BR" sz="1800" dirty="0"/>
              <a:t>Ao finalizar a compra o cliente deve informar como quer obter seu e-book, as opções são: download ou e-mail</a:t>
            </a:r>
          </a:p>
          <a:p>
            <a:pPr lvl="2" algn="just"/>
            <a:r>
              <a:rPr lang="pt-BR" sz="1800" dirty="0"/>
              <a:t>Se o cliente não possuir cadastro, o mesmo deve ser realizado na finalização da compra</a:t>
            </a:r>
          </a:p>
          <a:p>
            <a:pPr lvl="3" algn="just"/>
            <a:r>
              <a:rPr lang="pt-BR" sz="1600" dirty="0"/>
              <a:t>O cliente pode ser uma pessoa física ou jurídica, caso seja uma pessoa jurídica será necessário cadastrar também o nome e telefone de uma pessoa para contato</a:t>
            </a:r>
          </a:p>
        </p:txBody>
      </p:sp>
      <p:pic>
        <p:nvPicPr>
          <p:cNvPr id="9218" name="Picture 2" descr="http://www.ibahia.com/a/blogs/corrida/files/2013/01/descans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3" y="302281"/>
            <a:ext cx="2857500" cy="1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Paradigmas de Linguagens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Reforço dos principais </a:t>
            </a:r>
          </a:p>
          <a:p>
            <a:pPr marL="0" indent="0">
              <a:buNone/>
            </a:pPr>
            <a:r>
              <a:rPr lang="pt-BR" dirty="0"/>
              <a:t>conceitos.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dirty="0"/>
              <a:t>Relação entre objetos e</a:t>
            </a:r>
          </a:p>
          <a:p>
            <a:pPr marL="0" indent="0">
              <a:buNone/>
            </a:pPr>
            <a:r>
              <a:rPr lang="pt-BR" dirty="0"/>
              <a:t> classes.</a:t>
            </a:r>
          </a:p>
          <a:p>
            <a:endParaRPr lang="pt-BR" sz="2400" dirty="0"/>
          </a:p>
          <a:p>
            <a:r>
              <a:rPr lang="pt-BR" dirty="0"/>
              <a:t> Tipos de Dados</a:t>
            </a:r>
          </a:p>
          <a:p>
            <a:endParaRPr lang="pt-BR" sz="2400" dirty="0"/>
          </a:p>
          <a:p>
            <a:r>
              <a:rPr lang="pt-BR" dirty="0"/>
              <a:t>Mais sobre métodos</a:t>
            </a:r>
          </a:p>
          <a:p>
            <a:pPr marL="0" indent="0">
              <a:buNone/>
            </a:pPr>
            <a:endParaRPr lang="pt-BR" sz="2100" dirty="0"/>
          </a:p>
          <a:p>
            <a:r>
              <a:rPr lang="pt-BR" dirty="0"/>
              <a:t>Descanso</a:t>
            </a:r>
          </a:p>
          <a:p>
            <a:pPr marL="0" indent="0">
              <a:buNone/>
            </a:pPr>
            <a:endParaRPr lang="pt-BR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DESCANSO  cont.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6" name="Tex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7870370" cy="2101644"/>
          </a:xfrm>
        </p:spPr>
        <p:txBody>
          <a:bodyPr>
            <a:noAutofit/>
          </a:bodyPr>
          <a:lstStyle/>
          <a:p>
            <a:r>
              <a:rPr lang="pt-BR" dirty="0"/>
              <a:t>Com base no case anterior:</a:t>
            </a:r>
          </a:p>
          <a:p>
            <a:endParaRPr lang="pt-BR" sz="1200" dirty="0"/>
          </a:p>
          <a:p>
            <a:pPr lvl="1"/>
            <a:r>
              <a:rPr lang="pt-BR" dirty="0"/>
              <a:t>Realizar a abstração para encontrar as classes</a:t>
            </a:r>
          </a:p>
          <a:p>
            <a:pPr lvl="1"/>
            <a:endParaRPr lang="pt-BR" sz="1200" dirty="0"/>
          </a:p>
          <a:p>
            <a:pPr lvl="1"/>
            <a:r>
              <a:rPr lang="pt-BR" dirty="0"/>
              <a:t>Montar as classes com os atributos</a:t>
            </a:r>
          </a:p>
          <a:p>
            <a:pPr lvl="2"/>
            <a:r>
              <a:rPr lang="pt-BR" dirty="0"/>
              <a:t>Definir o tipo de cada atributo</a:t>
            </a:r>
          </a:p>
          <a:p>
            <a:pPr lvl="3"/>
            <a:r>
              <a:rPr lang="pt-BR" dirty="0" err="1"/>
              <a:t>String</a:t>
            </a:r>
            <a:r>
              <a:rPr lang="pt-BR" dirty="0"/>
              <a:t> - para texto</a:t>
            </a:r>
          </a:p>
          <a:p>
            <a:pPr lvl="3"/>
            <a:r>
              <a:rPr lang="pt-BR" dirty="0" err="1"/>
              <a:t>int</a:t>
            </a:r>
            <a:r>
              <a:rPr lang="pt-BR" dirty="0"/>
              <a:t> - para número inteiro</a:t>
            </a:r>
          </a:p>
          <a:p>
            <a:pPr lvl="3"/>
            <a:r>
              <a:rPr lang="pt-BR" dirty="0" err="1"/>
              <a:t>double</a:t>
            </a:r>
            <a:r>
              <a:rPr lang="pt-BR" dirty="0"/>
              <a:t> - para número real</a:t>
            </a:r>
          </a:p>
          <a:p>
            <a:pPr lvl="3"/>
            <a:r>
              <a:rPr lang="pt-BR" dirty="0"/>
              <a:t>Date - para data</a:t>
            </a:r>
          </a:p>
          <a:p>
            <a:pPr lvl="3"/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– para verdadeiro/falso</a:t>
            </a:r>
          </a:p>
          <a:p>
            <a:pPr lvl="2"/>
            <a:endParaRPr lang="pt-BR" sz="1200" dirty="0"/>
          </a:p>
          <a:p>
            <a:pPr lvl="1"/>
            <a:r>
              <a:rPr lang="pt-BR" dirty="0"/>
              <a:t>Montar as classes com operações</a:t>
            </a:r>
          </a:p>
        </p:txBody>
      </p:sp>
      <p:pic>
        <p:nvPicPr>
          <p:cNvPr id="9218" name="Picture 2" descr="http://www.ibahia.com/a/blogs/corrida/files/2013/01/descans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233" y="302281"/>
            <a:ext cx="2857500" cy="131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1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2447970"/>
            <a:ext cx="460248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Pesquise e leia mais a respeito dos principais elementos da Programação Orientada a Objetos:</a:t>
            </a:r>
          </a:p>
          <a:p>
            <a:endParaRPr lang="pt-BR" dirty="0"/>
          </a:p>
          <a:p>
            <a:pPr marL="0" lvl="1"/>
            <a:r>
              <a:rPr lang="pt-BR" dirty="0">
                <a:hlinkClick r:id="rId2"/>
              </a:rPr>
              <a:t>http://en.wikipedia.org/wiki/Class_(computer_programming)</a:t>
            </a:r>
            <a:endParaRPr lang="pt-BR" dirty="0"/>
          </a:p>
          <a:p>
            <a:pPr marL="0" lvl="1"/>
            <a:endParaRPr lang="pt-BR" dirty="0"/>
          </a:p>
          <a:p>
            <a:endParaRPr lang="pt-BR" sz="600" dirty="0"/>
          </a:p>
          <a:p>
            <a:pPr marL="0" lvl="1"/>
            <a:r>
              <a:rPr lang="pt-BR" dirty="0">
                <a:hlinkClick r:id="rId3"/>
              </a:rPr>
              <a:t>http://en.wikipedia.org/wiki/Object_(computer_science)</a:t>
            </a:r>
            <a:endParaRPr lang="pt-BR" dirty="0"/>
          </a:p>
          <a:p>
            <a:pPr>
              <a:lnSpc>
                <a:spcPct val="90000"/>
              </a:lnSpc>
              <a:buClr>
                <a:srgbClr val="303030"/>
              </a:buClr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2019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PARADIGMAS DE LINGUAGENS DE PROGRAMAÇÃO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648223380"/>
              </p:ext>
            </p:extLst>
          </p:nvPr>
        </p:nvGraphicFramePr>
        <p:xfrm>
          <a:off x="395536" y="1273956"/>
          <a:ext cx="811518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75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PARADIGMA DECLARATIVO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programador não precisa saber como o computador é implementado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Preocupa-se em dizer ao computador "O QUE“ precisa ser feito e não “COMO” fazer, ou seja, é baseado em soluções já prontas.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Os programas são especificações de relações e funções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Não existem atribuições a variáveis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Exemplo: XML e SQL.</a:t>
            </a:r>
          </a:p>
        </p:txBody>
      </p:sp>
      <p:sp>
        <p:nvSpPr>
          <p:cNvPr id="2" name="AutoShape 2" descr="Resultado de imagem para botão pedi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7414" name="Picture 6" descr="http://www.rastrosbrindes.com.br/images/botao-pedid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653" y="5127190"/>
            <a:ext cx="5053332" cy="137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9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PARADIGMA IMPERATIVO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 foco dos programas é especificar como um processamento deve ser feito no computador</a:t>
            </a:r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r>
              <a:rPr lang="pt-BR" sz="2000" dirty="0"/>
              <a:t>Conceitos fundamentais: variável, valor e atribuição</a:t>
            </a:r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r>
              <a:rPr lang="pt-BR" sz="2000" dirty="0"/>
              <a:t>Esse paradigma é subdividido em: estruturado, orientado a objetos e concorrente</a:t>
            </a:r>
            <a:endParaRPr lang="en-US" sz="2000" dirty="0"/>
          </a:p>
        </p:txBody>
      </p:sp>
      <p:pic>
        <p:nvPicPr>
          <p:cNvPr id="2050" name="Picture 2" descr="https://blogdofialho.files.wordpress.com/2011/07/manicac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98796"/>
            <a:ext cx="4243851" cy="26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PARADIGMA IMPERATIVO ESTRUTURADO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Baseado na ideia de desenvolvimento de programas por refinamento sucessivos (top-</a:t>
            </a:r>
            <a:r>
              <a:rPr lang="pt-BR" sz="2000" dirty="0" err="1"/>
              <a:t>down</a:t>
            </a:r>
            <a:r>
              <a:rPr lang="pt-BR" sz="2000" dirty="0"/>
              <a:t>)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Programas divididos em subprogramas e em blocos aninhados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Exemplos de LPs: Pascal e C</a:t>
            </a:r>
            <a:endParaRPr lang="en-US" sz="2000" dirty="0"/>
          </a:p>
        </p:txBody>
      </p:sp>
      <p:pic>
        <p:nvPicPr>
          <p:cNvPr id="14338" name="Picture 2" descr="http://www.macoratti.net/14/06/oop_pro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30" y="3729164"/>
            <a:ext cx="30670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PARADIGMA IMPERATIVO CONCORRENTE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908785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Ocorre quando vários processos executam simultaneamente e concorrem por recursos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As variáveis são compartilhadas.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Exemplo de LPs: Ada e Java</a:t>
            </a:r>
            <a:endParaRPr lang="en-US" sz="2000" dirty="0"/>
          </a:p>
        </p:txBody>
      </p:sp>
      <p:pic>
        <p:nvPicPr>
          <p:cNvPr id="16386" name="Picture 2" descr="http://2.bp.blogspot.com/-IE9nGhi1O1o/Ts_qdpuDiRI/AAAAAAAAAUU/xbMsYJDlTTc/s320/Amiga_invejo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81" y="3998503"/>
            <a:ext cx="3048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24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MOMENTO FLASH BACK…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Informalmente, um objeto representa uma entidade, seja física, conceitual ou de software</a:t>
            </a:r>
          </a:p>
          <a:p>
            <a:pPr algn="just"/>
            <a:endParaRPr lang="pt-BR" dirty="0"/>
          </a:p>
          <a:p>
            <a:pPr lvl="1"/>
            <a:r>
              <a:rPr lang="pt-BR" dirty="0"/>
              <a:t>Entidade física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Entidade conceitual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Entidade de software</a:t>
            </a:r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98" y="3037585"/>
            <a:ext cx="1278681" cy="7975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50" y="4423098"/>
            <a:ext cx="997229" cy="997229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1242030" y="5995990"/>
            <a:ext cx="4565650" cy="466725"/>
            <a:chOff x="3790377" y="5676482"/>
            <a:chExt cx="4565650" cy="466725"/>
          </a:xfrm>
        </p:grpSpPr>
        <p:grpSp>
          <p:nvGrpSpPr>
            <p:cNvPr id="18" name="Group 118"/>
            <p:cNvGrpSpPr>
              <a:grpSpLocks/>
            </p:cNvGrpSpPr>
            <p:nvPr/>
          </p:nvGrpSpPr>
          <p:grpSpPr bwMode="auto">
            <a:xfrm>
              <a:off x="4230115" y="5787607"/>
              <a:ext cx="1117600" cy="355600"/>
              <a:chOff x="2623" y="3154"/>
              <a:chExt cx="704" cy="224"/>
            </a:xfrm>
          </p:grpSpPr>
          <p:grpSp>
            <p:nvGrpSpPr>
              <p:cNvPr id="35" name="Group 119"/>
              <p:cNvGrpSpPr>
                <a:grpSpLocks/>
              </p:cNvGrpSpPr>
              <p:nvPr/>
            </p:nvGrpSpPr>
            <p:grpSpPr bwMode="auto">
              <a:xfrm>
                <a:off x="2623" y="3154"/>
                <a:ext cx="460" cy="224"/>
                <a:chOff x="2623" y="3154"/>
                <a:chExt cx="460" cy="224"/>
              </a:xfrm>
            </p:grpSpPr>
            <p:sp>
              <p:nvSpPr>
                <p:cNvPr id="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623" y="3155"/>
                  <a:ext cx="460" cy="220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9" name="Line 121"/>
                <p:cNvSpPr>
                  <a:spLocks noChangeShapeType="1"/>
                </p:cNvSpPr>
                <p:nvPr/>
              </p:nvSpPr>
              <p:spPr bwMode="auto">
                <a:xfrm>
                  <a:off x="2848" y="3154"/>
                  <a:ext cx="0" cy="22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6" name="Line 122"/>
              <p:cNvSpPr>
                <a:spLocks noChangeShapeType="1"/>
              </p:cNvSpPr>
              <p:nvPr/>
            </p:nvSpPr>
            <p:spPr bwMode="auto">
              <a:xfrm>
                <a:off x="2958" y="3265"/>
                <a:ext cx="369" cy="0"/>
              </a:xfrm>
              <a:prstGeom prst="line">
                <a:avLst/>
              </a:prstGeom>
              <a:ln>
                <a:headEnd type="none" w="sm" len="sm"/>
                <a:tailEnd type="stealth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Oval 123"/>
              <p:cNvSpPr>
                <a:spLocks noChangeArrowheads="1"/>
              </p:cNvSpPr>
              <p:nvPr/>
            </p:nvSpPr>
            <p:spPr bwMode="auto">
              <a:xfrm>
                <a:off x="2945" y="3258"/>
                <a:ext cx="23" cy="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9" name="Group 124"/>
            <p:cNvGrpSpPr>
              <a:grpSpLocks/>
            </p:cNvGrpSpPr>
            <p:nvPr/>
          </p:nvGrpSpPr>
          <p:grpSpPr bwMode="auto">
            <a:xfrm>
              <a:off x="5354065" y="5787607"/>
              <a:ext cx="1117600" cy="355600"/>
              <a:chOff x="3331" y="3154"/>
              <a:chExt cx="704" cy="224"/>
            </a:xfrm>
          </p:grpSpPr>
          <p:grpSp>
            <p:nvGrpSpPr>
              <p:cNvPr id="30" name="Group 125"/>
              <p:cNvGrpSpPr>
                <a:grpSpLocks/>
              </p:cNvGrpSpPr>
              <p:nvPr/>
            </p:nvGrpSpPr>
            <p:grpSpPr bwMode="auto">
              <a:xfrm>
                <a:off x="3331" y="3154"/>
                <a:ext cx="460" cy="224"/>
                <a:chOff x="3331" y="3154"/>
                <a:chExt cx="460" cy="224"/>
              </a:xfrm>
            </p:grpSpPr>
            <p:sp>
              <p:nvSpPr>
                <p:cNvPr id="3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331" y="3155"/>
                  <a:ext cx="460" cy="220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4" name="Line 127"/>
                <p:cNvSpPr>
                  <a:spLocks noChangeShapeType="1"/>
                </p:cNvSpPr>
                <p:nvPr/>
              </p:nvSpPr>
              <p:spPr bwMode="auto">
                <a:xfrm>
                  <a:off x="3556" y="3154"/>
                  <a:ext cx="0" cy="22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1" name="Line 128"/>
              <p:cNvSpPr>
                <a:spLocks noChangeShapeType="1"/>
              </p:cNvSpPr>
              <p:nvPr/>
            </p:nvSpPr>
            <p:spPr bwMode="auto">
              <a:xfrm>
                <a:off x="3666" y="3265"/>
                <a:ext cx="369" cy="0"/>
              </a:xfrm>
              <a:prstGeom prst="line">
                <a:avLst/>
              </a:prstGeom>
              <a:ln>
                <a:headEnd type="none" w="sm" len="sm"/>
                <a:tailEnd type="stealth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" name="Oval 129"/>
              <p:cNvSpPr>
                <a:spLocks noChangeArrowheads="1"/>
              </p:cNvSpPr>
              <p:nvPr/>
            </p:nvSpPr>
            <p:spPr bwMode="auto">
              <a:xfrm>
                <a:off x="3653" y="3258"/>
                <a:ext cx="23" cy="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" name="Group 130"/>
            <p:cNvGrpSpPr>
              <a:grpSpLocks/>
            </p:cNvGrpSpPr>
            <p:nvPr/>
          </p:nvGrpSpPr>
          <p:grpSpPr bwMode="auto">
            <a:xfrm>
              <a:off x="6482777" y="5787607"/>
              <a:ext cx="1117600" cy="355600"/>
              <a:chOff x="4042" y="3154"/>
              <a:chExt cx="704" cy="224"/>
            </a:xfrm>
          </p:grpSpPr>
          <p:grpSp>
            <p:nvGrpSpPr>
              <p:cNvPr id="25" name="Group 131"/>
              <p:cNvGrpSpPr>
                <a:grpSpLocks/>
              </p:cNvGrpSpPr>
              <p:nvPr/>
            </p:nvGrpSpPr>
            <p:grpSpPr bwMode="auto">
              <a:xfrm>
                <a:off x="4042" y="3154"/>
                <a:ext cx="460" cy="224"/>
                <a:chOff x="4042" y="3154"/>
                <a:chExt cx="460" cy="224"/>
              </a:xfrm>
            </p:grpSpPr>
            <p:sp>
              <p:nvSpPr>
                <p:cNvPr id="28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42" y="3155"/>
                  <a:ext cx="460" cy="220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  <a:headEnd/>
                  <a:tailEnd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9" name="Line 133"/>
                <p:cNvSpPr>
                  <a:spLocks noChangeShapeType="1"/>
                </p:cNvSpPr>
                <p:nvPr/>
              </p:nvSpPr>
              <p:spPr bwMode="auto">
                <a:xfrm>
                  <a:off x="4267" y="3154"/>
                  <a:ext cx="0" cy="22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headEnd type="none" w="sm" len="sm"/>
                  <a:tailEnd type="none" w="sm" len="sm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6" name="Line 134"/>
              <p:cNvSpPr>
                <a:spLocks noChangeShapeType="1"/>
              </p:cNvSpPr>
              <p:nvPr/>
            </p:nvSpPr>
            <p:spPr bwMode="auto">
              <a:xfrm>
                <a:off x="4377" y="3265"/>
                <a:ext cx="369" cy="0"/>
              </a:xfrm>
              <a:prstGeom prst="line">
                <a:avLst/>
              </a:prstGeom>
              <a:ln>
                <a:headEnd type="none" w="sm" len="sm"/>
                <a:tailEnd type="stealth" w="med" len="lg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Oval 135"/>
              <p:cNvSpPr>
                <a:spLocks noChangeArrowheads="1"/>
              </p:cNvSpPr>
              <p:nvPr/>
            </p:nvSpPr>
            <p:spPr bwMode="auto">
              <a:xfrm>
                <a:off x="4364" y="3258"/>
                <a:ext cx="23" cy="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" name="Group 136"/>
            <p:cNvGrpSpPr>
              <a:grpSpLocks/>
            </p:cNvGrpSpPr>
            <p:nvPr/>
          </p:nvGrpSpPr>
          <p:grpSpPr bwMode="auto">
            <a:xfrm>
              <a:off x="7625777" y="5787607"/>
              <a:ext cx="730250" cy="355600"/>
              <a:chOff x="4762" y="3154"/>
              <a:chExt cx="460" cy="224"/>
            </a:xfrm>
          </p:grpSpPr>
          <p:sp>
            <p:nvSpPr>
              <p:cNvPr id="23" name="Rectangle 137"/>
              <p:cNvSpPr>
                <a:spLocks noChangeArrowheads="1"/>
              </p:cNvSpPr>
              <p:nvPr/>
            </p:nvSpPr>
            <p:spPr bwMode="auto">
              <a:xfrm>
                <a:off x="4762" y="3155"/>
                <a:ext cx="460" cy="220"/>
              </a:xfrm>
              <a:prstGeom prst="rect">
                <a:avLst/>
              </a:prstGeom>
              <a:ln>
                <a:solidFill>
                  <a:srgbClr val="0070C0"/>
                </a:solidFill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38"/>
              <p:cNvSpPr>
                <a:spLocks noChangeShapeType="1"/>
              </p:cNvSpPr>
              <p:nvPr/>
            </p:nvSpPr>
            <p:spPr bwMode="auto">
              <a:xfrm>
                <a:off x="4987" y="3154"/>
                <a:ext cx="0" cy="224"/>
              </a:xfrm>
              <a:prstGeom prst="line">
                <a:avLst/>
              </a:prstGeom>
              <a:ln>
                <a:solidFill>
                  <a:srgbClr val="0070C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" name="Line 140"/>
            <p:cNvSpPr>
              <a:spLocks noChangeShapeType="1"/>
            </p:cNvSpPr>
            <p:nvPr/>
          </p:nvSpPr>
          <p:spPr bwMode="auto">
            <a:xfrm>
              <a:off x="3790377" y="5676482"/>
              <a:ext cx="428625" cy="300038"/>
            </a:xfrm>
            <a:prstGeom prst="line">
              <a:avLst/>
            </a:prstGeom>
            <a:ln>
              <a:headEnd type="none" w="sm" len="sm"/>
              <a:tailEnd type="stealth" w="med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pt-BR"/>
            </a:p>
          </p:txBody>
        </p:sp>
      </p:grpSp>
      <p:pic>
        <p:nvPicPr>
          <p:cNvPr id="1026" name="Picture 2" descr="http://www.derly.com.br/wp-content/uploads/2011/04/recorda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930" y="2168287"/>
            <a:ext cx="2647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13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ok"/>
              </a:rPr>
              <a:t>AINDA SOBRE OBJETOS…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7037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Um objeto é uma entidade com fronteira e </a:t>
            </a:r>
            <a:r>
              <a:rPr lang="pt-BR" sz="2400" u="sng" dirty="0"/>
              <a:t>identidade</a:t>
            </a:r>
            <a:r>
              <a:rPr lang="pt-BR" sz="2400" dirty="0"/>
              <a:t> bem definidas que encapsulam o </a:t>
            </a:r>
            <a:r>
              <a:rPr lang="pt-BR" sz="2400" u="sng" dirty="0"/>
              <a:t>estado</a:t>
            </a:r>
            <a:r>
              <a:rPr lang="pt-BR" sz="2400" dirty="0"/>
              <a:t> e o </a:t>
            </a:r>
            <a:r>
              <a:rPr lang="pt-BR" sz="2400" u="sng" dirty="0"/>
              <a:t>comportamento</a:t>
            </a:r>
          </a:p>
          <a:p>
            <a:pPr algn="just"/>
            <a:endParaRPr lang="pt-BR" sz="1050" u="sng" dirty="0"/>
          </a:p>
          <a:p>
            <a:pPr lvl="1" algn="just"/>
            <a:r>
              <a:rPr lang="pt-BR" sz="2000" dirty="0"/>
              <a:t>O estado é representado pelos atributos e relacionamentos</a:t>
            </a:r>
          </a:p>
          <a:p>
            <a:pPr lvl="1" algn="just"/>
            <a:r>
              <a:rPr lang="pt-BR" sz="2000" dirty="0"/>
              <a:t>O comportamento é representado pelas operações, métodos e máquinas de estado</a:t>
            </a:r>
          </a:p>
        </p:txBody>
      </p:sp>
      <p:grpSp>
        <p:nvGrpSpPr>
          <p:cNvPr id="40" name="Grupo 39"/>
          <p:cNvGrpSpPr/>
          <p:nvPr/>
        </p:nvGrpSpPr>
        <p:grpSpPr>
          <a:xfrm rot="1003645">
            <a:off x="4002457" y="3867836"/>
            <a:ext cx="2880320" cy="2880000"/>
            <a:chOff x="5724128" y="3665482"/>
            <a:chExt cx="2880320" cy="2880000"/>
          </a:xfrm>
        </p:grpSpPr>
        <p:sp>
          <p:nvSpPr>
            <p:cNvPr id="41" name="Elipse 40"/>
            <p:cNvSpPr/>
            <p:nvPr/>
          </p:nvSpPr>
          <p:spPr bwMode="auto">
            <a:xfrm>
              <a:off x="5724128" y="3665482"/>
              <a:ext cx="2880320" cy="288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Square721 BT" pitchFamily="34" charset="0"/>
              </a:endParaRPr>
            </a:p>
          </p:txBody>
        </p:sp>
        <p:sp>
          <p:nvSpPr>
            <p:cNvPr id="42" name="Elipse 41"/>
            <p:cNvSpPr/>
            <p:nvPr/>
          </p:nvSpPr>
          <p:spPr bwMode="auto">
            <a:xfrm>
              <a:off x="6084288" y="4025482"/>
              <a:ext cx="2160000" cy="2160000"/>
            </a:xfrm>
            <a:prstGeom prst="ellipse">
              <a:avLst/>
            </a:prstGeom>
            <a:ln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quare721 BT" pitchFamily="34" charset="0"/>
              </a:endParaRPr>
            </a:p>
          </p:txBody>
        </p:sp>
        <p:cxnSp>
          <p:nvCxnSpPr>
            <p:cNvPr id="43" name="Conector reto 42"/>
            <p:cNvCxnSpPr>
              <a:stCxn id="41" idx="1"/>
              <a:endCxn id="42" idx="1"/>
            </p:cNvCxnSpPr>
            <p:nvPr/>
          </p:nvCxnSpPr>
          <p:spPr bwMode="auto">
            <a:xfrm>
              <a:off x="6145941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41" idx="7"/>
              <a:endCxn id="42" idx="7"/>
            </p:cNvCxnSpPr>
            <p:nvPr/>
          </p:nvCxnSpPr>
          <p:spPr bwMode="auto">
            <a:xfrm flipH="1">
              <a:off x="7927963" y="4087248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>
              <a:stCxn id="42" idx="3"/>
              <a:endCxn id="41" idx="3"/>
            </p:cNvCxnSpPr>
            <p:nvPr/>
          </p:nvCxnSpPr>
          <p:spPr bwMode="auto">
            <a:xfrm flipH="1">
              <a:off x="6145941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>
              <a:stCxn id="41" idx="5"/>
              <a:endCxn id="42" idx="5"/>
            </p:cNvCxnSpPr>
            <p:nvPr/>
          </p:nvCxnSpPr>
          <p:spPr bwMode="auto">
            <a:xfrm flipH="1" flipV="1">
              <a:off x="7927963" y="5869157"/>
              <a:ext cx="254672" cy="254559"/>
            </a:xfrm>
            <a:prstGeom prst="line">
              <a:avLst/>
            </a:prstGeom>
            <a:ln w="38100">
              <a:solidFill>
                <a:schemeClr val="bg1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o Explicativo 1 46"/>
          <p:cNvSpPr/>
          <p:nvPr/>
        </p:nvSpPr>
        <p:spPr bwMode="auto">
          <a:xfrm>
            <a:off x="899592" y="3648126"/>
            <a:ext cx="1440160" cy="360040"/>
          </a:xfrm>
          <a:prstGeom prst="borderCallout1">
            <a:avLst>
              <a:gd name="adj1" fmla="val 53089"/>
              <a:gd name="adj2" fmla="val 100246"/>
              <a:gd name="adj3" fmla="val 406903"/>
              <a:gd name="adj4" fmla="val 2109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Objeto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568089" y="4628804"/>
            <a:ext cx="1471402" cy="160043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S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D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d</a:t>
            </a:r>
          </a:p>
          <a:p>
            <a:pPr marL="342900" indent="-342900">
              <a:buClr>
                <a:srgbClr val="660066"/>
              </a:buClr>
              <a:buSzPct val="150000"/>
              <a:buBlip>
                <a:blip r:embed="rId3"/>
              </a:buBlip>
            </a:pPr>
            <a:endParaRPr lang="pt-BR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" name="Texto Explicativo 1 48"/>
          <p:cNvSpPr/>
          <p:nvPr/>
        </p:nvSpPr>
        <p:spPr bwMode="auto">
          <a:xfrm>
            <a:off x="5603704" y="3468106"/>
            <a:ext cx="1440160" cy="360040"/>
          </a:xfrm>
          <a:prstGeom prst="borderCallout1">
            <a:avLst>
              <a:gd name="adj1" fmla="val 53089"/>
              <a:gd name="adj2" fmla="val -731"/>
              <a:gd name="adj3" fmla="val 326254"/>
              <a:gd name="adj4" fmla="val -536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Atributos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6039491" y="3859569"/>
            <a:ext cx="2666925" cy="360040"/>
            <a:chOff x="5823467" y="3657215"/>
            <a:chExt cx="2666925" cy="360040"/>
          </a:xfrm>
        </p:grpSpPr>
        <p:sp>
          <p:nvSpPr>
            <p:cNvPr id="51" name="Texto Explicativo 1 50"/>
            <p:cNvSpPr/>
            <p:nvPr/>
          </p:nvSpPr>
          <p:spPr bwMode="auto">
            <a:xfrm>
              <a:off x="7050232" y="3657215"/>
              <a:ext cx="1440160" cy="360040"/>
            </a:xfrm>
            <a:prstGeom prst="borderCallout1">
              <a:avLst>
                <a:gd name="adj1" fmla="val 53089"/>
                <a:gd name="adj2" fmla="val -731"/>
                <a:gd name="adj3" fmla="val 335335"/>
                <a:gd name="adj4" fmla="val -4185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rPr>
                <a:t>Operações</a:t>
              </a:r>
            </a:p>
          </p:txBody>
        </p:sp>
        <p:cxnSp>
          <p:nvCxnSpPr>
            <p:cNvPr id="52" name="Conector reto 51"/>
            <p:cNvCxnSpPr>
              <a:stCxn id="51" idx="2"/>
            </p:cNvCxnSpPr>
            <p:nvPr/>
          </p:nvCxnSpPr>
          <p:spPr bwMode="auto">
            <a:xfrm flipH="1">
              <a:off x="5823467" y="3837235"/>
              <a:ext cx="1226765" cy="180020"/>
            </a:xfrm>
            <a:prstGeom prst="line">
              <a:avLst/>
            </a:prstGeom>
            <a:ln w="63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10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5608</TotalTime>
  <Words>1266</Words>
  <Application>Microsoft Office PowerPoint</Application>
  <PresentationFormat>Apresentação na tela (4:3)</PresentationFormat>
  <Paragraphs>212</Paragraphs>
  <Slides>23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23</vt:i4>
      </vt:variant>
    </vt:vector>
  </HeadingPairs>
  <TitlesOfParts>
    <vt:vector size="34" baseType="lpstr">
      <vt:lpstr>Arial</vt:lpstr>
      <vt:lpstr>Calibri</vt:lpstr>
      <vt:lpstr>Gotham-Bold</vt:lpstr>
      <vt:lpstr>Gotham-Book</vt:lpstr>
      <vt:lpstr>Square721 BT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211</cp:revision>
  <dcterms:created xsi:type="dcterms:W3CDTF">2015-01-30T10:46:50Z</dcterms:created>
  <dcterms:modified xsi:type="dcterms:W3CDTF">2019-02-18T10:58:14Z</dcterms:modified>
</cp:coreProperties>
</file>