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4"/>
  </p:notesMasterIdLst>
  <p:sldIdLst>
    <p:sldId id="285" r:id="rId4"/>
    <p:sldId id="25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305" r:id="rId13"/>
    <p:sldId id="294" r:id="rId14"/>
    <p:sldId id="295" r:id="rId15"/>
    <p:sldId id="296" r:id="rId16"/>
    <p:sldId id="297" r:id="rId17"/>
    <p:sldId id="298" r:id="rId18"/>
    <p:sldId id="299" r:id="rId19"/>
    <p:sldId id="307" r:id="rId20"/>
    <p:sldId id="308" r:id="rId21"/>
    <p:sldId id="309" r:id="rId22"/>
    <p:sldId id="310" r:id="rId2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732" y="120"/>
      </p:cViewPr>
      <p:guideLst>
        <p:guide pos="2880"/>
        <p:guide orient="horz" pos="419"/>
        <p:guide orient="horz" pos="2869"/>
        <p:guide pos="657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9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6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8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4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0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8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1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5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71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4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1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2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1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9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7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3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7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1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056068" y="1339403"/>
            <a:ext cx="199622" cy="2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0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042987" y="1314450"/>
            <a:ext cx="7382179" cy="33867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1) Dentro do projeto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Variaveis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crie uma classe para teste chamada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Conversao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demonstre :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byte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short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byte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short.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short. 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float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lvl="3" indent="0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Como converter em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valor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boolean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TOMADA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DECISÃO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84647" y="1203760"/>
            <a:ext cx="7294350" cy="462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328" y="1523050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1050" dirty="0"/>
          </a:p>
          <a:p>
            <a:pPr lvl="1">
              <a:defRPr/>
            </a:pPr>
            <a:r>
              <a:rPr lang="en-US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(x &gt; </a:t>
            </a:r>
            <a:r>
              <a:rPr lang="en-US" sz="105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maior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que 10"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igual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 10"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(x &gt; </a:t>
            </a:r>
            <a:r>
              <a:rPr lang="en-US" sz="105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maior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que 10"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(x == </a:t>
            </a:r>
            <a:r>
              <a:rPr lang="en-US" sz="105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igual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 10"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que 10"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67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3760"/>
            <a:ext cx="7946317" cy="15985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</p:txBody>
      </p:sp>
      <p:sp>
        <p:nvSpPr>
          <p:cNvPr id="2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TOMADA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DECISÃO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2289" y="1658781"/>
            <a:ext cx="4572000" cy="31897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60" b="1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defRPr/>
            </a:pPr>
            <a:endParaRPr lang="en-US" sz="86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case </a:t>
            </a:r>
            <a:r>
              <a:rPr lang="en-US" sz="86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86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1(Novo) -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defRPr/>
            </a:pPr>
            <a:endParaRPr lang="en-US" sz="86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86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86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6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86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2(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defRPr/>
            </a:pPr>
            <a:endParaRPr lang="en-US" sz="86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86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86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6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86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3(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Sair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defRPr/>
            </a:pPr>
            <a:endParaRPr lang="en-US" sz="86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86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86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86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6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invalida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selecione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1,2 </a:t>
            </a:r>
            <a:r>
              <a:rPr lang="en-US" sz="86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86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3"</a:t>
            </a:r>
            <a:r>
              <a:rPr lang="en-US" sz="86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defRPr/>
            </a:pPr>
            <a:r>
              <a:rPr lang="en-US" sz="86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lnSpc>
                <a:spcPct val="120000"/>
              </a:lnSpc>
            </a:pPr>
            <a:r>
              <a:rPr lang="sv-SE" sz="105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5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88968"/>
            <a:ext cx="7946317" cy="1598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projeto chamado: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TomadaDecisao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dentro dele resolva os descansos 1, 2 e 3, criando apenas as classes de teste (método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1) Crie uma classe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TesteTamanho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em Java que peça o nome, a altura e o peso de 2 pessoas e apresente o nome da mais pesada e o nome da mais alta.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2) Crie uma classe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TesteEleitores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leia a idade de 3 pessoas e informe a sua classe eleitoral: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 eleitor (abaixo de 16 anos);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eleitor obrigatório (entre 18 e 65 anos);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eleitor facultativo (16 , 17 anos ou maior que 65 anos).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Ao final da execução, exibir o total de eleitores obrigatórios.</a:t>
            </a: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445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5895"/>
            <a:ext cx="7946317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3) Crie um pacote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escreva uma classe chamada Data que contenha três atributos do tipo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chamados dia,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ano. 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construtor que inicialize os dados com zero e outro método construtor que inicialize os dados com os valores recebidos como parâmetros.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para retornar a data como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no formato: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dd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/mm/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aaaa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para validar o dia. Ele deve estar entre 1 e 31. Caso contrário, inicializar o atributo com o valor 1.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para validar o mês. Ele deve estar entre 1 e 12. Caso contrário, inicializar o atributo com 1.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para validar o ano. Ele não deve ser negativo. Caso contrário, inicializar o atributo com 2013.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métodos para atribuir os valores aos atributos – um método para cada atributo –, não esqueça de validar os dados.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métodos para retornar os valores dos atributos – um método para cada atributo. 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+mj-lt"/>
              <a:buAutoNum type="alphaLcParenR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método que retorne o nome do mês, de acordo com o número que está armazenado no atributo mês.</a:t>
            </a:r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0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6069"/>
            <a:ext cx="7946317" cy="31405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4) No projeto “Elevador” que criamos anteriormente, implemente nos métodos (ou crie novos métodos) a programação para que atendam às seguintes necessidades: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inicializa()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 definir os valores dos atributos capacidade e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quantidadeAndar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entra()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 adicionar o valor passado como parâmetro ao atributo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quantidadeAtualPessoas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desde que a capacidade do elevador não seja excedida. Após executar o procedimento citado, o método deve retornar a valor do atributo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quantidadeAtualPessoas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20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15389"/>
            <a:ext cx="7528305" cy="34351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sai() deve subtrair do atributo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quantidadeAtualPessoas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 valor passado como parâmetro, desde que o resultado dessa operação seja um número maior ou igual a 0. Após executar o procedimento citado, o método deve retornar a quantidade de pessoas restantes no elevador.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sobe() deve adicionar 1 ao atributo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andarAtual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desde que o resultado dessa operação não seja maior que o valor do atributo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quantidadeAndar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Após executar o procedimento citado, o método deve retornar o valor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quando o valor for adicionado e false no caso contrário.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desce() deve subtrair 1 do atributo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andarAtual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desde que o resultado dessa operação não seja menor que 0 (zero). Após executar o procedimento citado, o método deve retornar o valor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quando o valor for subtraído e false no caso contrário.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com os novos métodos!!!!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102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8264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1" y="1314450"/>
            <a:ext cx="3536155" cy="32091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Java: Como Programar, 8</a:t>
            </a:r>
            <a:r>
              <a:rPr lang="en-US" sz="1050" b="1" u="sng" baseline="30000" dirty="0">
                <a:solidFill>
                  <a:srgbClr val="ED145B"/>
                </a:solidFill>
                <a:latin typeface="Gotham HTF Light" pitchFamily="50" charset="0"/>
              </a:rPr>
              <a:t>a</a:t>
            </a: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 edição</a:t>
            </a:r>
          </a:p>
          <a:p>
            <a:pPr marL="179388" lvl="1" indent="-17145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2, Introdução aos aplicativos Java</a:t>
            </a:r>
          </a:p>
          <a:p>
            <a:pPr marL="179388" lvl="1" indent="-171450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4 – Instruções de Controle: Parte I</a:t>
            </a:r>
          </a:p>
          <a:p>
            <a:pPr lvl="1">
              <a:lnSpc>
                <a:spcPct val="150000"/>
              </a:lnSpc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Java 8 - Ensino Didático</a:t>
            </a:r>
          </a:p>
          <a:p>
            <a:pPr marL="179388" lvl="1" indent="-171450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4 - Operações Matemáticas e de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9388" lvl="1" indent="-171450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4.2 Operações com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informações e a lista completa dos métodos para manipulação de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podem ser obtidas em: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https://docs.oracle.com/javase/7/docs/api/java/lang/String.html</a:t>
            </a:r>
            <a:endParaRPr lang="pt-BR" sz="1200" dirty="0">
              <a:solidFill>
                <a:srgbClr val="ED145B"/>
              </a:solidFill>
              <a:latin typeface="Gotham HTF Light" pitchFamily="50" charset="0"/>
              <a:cs typeface="Roboto Ligh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291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198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otham HTF Light"/>
                <a:ea typeface="+mn-ea"/>
                <a:cs typeface="Gotham HTF Light"/>
              </a:rPr>
              <a:t>DOMAIN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91A3AD"/>
              </a:solidFill>
              <a:effectLst/>
              <a:uLnTx/>
              <a:uFillTx/>
              <a:latin typeface="Gotham HTF Medium"/>
              <a:ea typeface="+mn-ea"/>
              <a:cs typeface="Gotham HTF Medium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n-ea"/>
                <a:cs typeface="Gotham HTF Medium"/>
              </a:rPr>
              <a:t>DRIVEN DESIGN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n-ea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 startAt="7"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TOMADA DE DECISÃO 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CONVERSÕES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61708" y="1655520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Conversões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978080-7B2F-41B8-A3C4-F52CE4A4ABD7}"/>
              </a:ext>
            </a:extLst>
          </p:cNvPr>
          <p:cNvSpPr/>
          <p:nvPr/>
        </p:nvSpPr>
        <p:spPr>
          <a:xfrm>
            <a:off x="1561708" y="2406504"/>
            <a:ext cx="4572000" cy="32919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Tomadas de decisões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61708" y="3147132"/>
            <a:ext cx="269376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41790" y="1636793"/>
            <a:ext cx="449435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5CE18B-9158-459D-8442-3D68152A7318}"/>
              </a:ext>
            </a:extLst>
          </p:cNvPr>
          <p:cNvSpPr/>
          <p:nvPr/>
        </p:nvSpPr>
        <p:spPr>
          <a:xfrm>
            <a:off x="1054468" y="2351324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1054468" y="3065855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2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4750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CONVERSÕES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PARSE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204923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transformar um valor contido numa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num valor de um tipo primitivo. Para isso, utilize os métodos Parse disponíveis para quase todos  os tipos primitivos.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266" y="2360514"/>
            <a:ext cx="8004761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valorByte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"20"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valorShort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Short.parseShort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"-3"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"490"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valorLong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Long.parseLong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"5000000"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valorFloat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Float.parseFloat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"43.70"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valorDouble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"-421.894"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1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valorBoolean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Boolean.parseBoolean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"true"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0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211798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criar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partir de um valor contido num tipo primitivo. Para isso, utilize o método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valueOf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classe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4750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CONVERSÕES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PARA STRING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972" y="2349569"/>
            <a:ext cx="7509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v1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//byte</a:t>
            </a: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v2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//short</a:t>
            </a: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v3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-783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1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v4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9862L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//long</a:t>
            </a: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v5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56.76f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//float</a:t>
            </a: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v6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-127.54d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//double</a:t>
            </a: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v7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en-US" sz="11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String v8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1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//char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3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5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CONVERSÕES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IMPLÍCITAS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555" y="1210635"/>
            <a:ext cx="7922257" cy="10994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conversão automática de tipos ocorre quando você atribui um valor a uma variável de um tipo diferente ao do valor original.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618" y="2207613"/>
            <a:ext cx="6884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1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d;</a:t>
            </a:r>
          </a:p>
          <a:p>
            <a:pPr lvl="2">
              <a:lnSpc>
                <a:spcPct val="150000"/>
              </a:lnSpc>
            </a:pP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//OK, um </a:t>
            </a:r>
            <a:r>
              <a:rPr lang="en-US" sz="11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eh </a:t>
            </a:r>
            <a:r>
              <a:rPr lang="en-US" sz="11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que um double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4" y="3439236"/>
            <a:ext cx="5895547" cy="1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6851"/>
            <a:ext cx="8438580" cy="24595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conversão automática de tipos NÃO ocorre quando você atribui um valor a uma variável de outro tipo cujo tamanho é menor em relação ao do tipo original.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056" y="2309847"/>
            <a:ext cx="7372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11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1.2345d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 = d;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//ERRO - possible loss of precision</a:t>
            </a:r>
          </a:p>
          <a:p>
            <a:endParaRPr lang="pt-BR" dirty="0"/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D173FC2B-0AD8-4BAA-B38C-7C6EF6E6C6E7}"/>
              </a:ext>
            </a:extLst>
          </p:cNvPr>
          <p:cNvSpPr txBox="1"/>
          <p:nvPr/>
        </p:nvSpPr>
        <p:spPr>
          <a:xfrm>
            <a:off x="936052" y="555773"/>
            <a:ext cx="35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CONVERSÕES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IMPLÍCITAS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8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954204" y="1314450"/>
            <a:ext cx="76541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utilizar o recurso de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Casting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ordenar ao Java fazer uma conversão específica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"fazer um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é só colocar o tipo desejado entre parênteses antes do valor a ser convertido.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endParaRPr lang="pt-BR" sz="1050" dirty="0">
              <a:solidFill>
                <a:srgbClr val="797979"/>
              </a:solidFill>
              <a:latin typeface="Gotham HTF" pitchFamily="50" charset="0"/>
            </a:endParaRPr>
          </a:p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54204" y="559872"/>
            <a:ext cx="32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CONVERSÕES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IMPLÍCITAS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4204" y="2317750"/>
            <a:ext cx="4572000" cy="1441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fr-FR" sz="105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//neste caso o cast nao eh requerido</a:t>
            </a:r>
            <a:r>
              <a:rPr lang="fr-FR" sz="105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lvl="2">
              <a:lnSpc>
                <a:spcPct val="120000"/>
              </a:lnSpc>
            </a:pPr>
            <a:r>
              <a:rPr lang="fr-FR" sz="1050" b="1" dirty="0">
                <a:latin typeface="Courier New" pitchFamily="49" charset="0"/>
                <a:cs typeface="Courier New" pitchFamily="49" charset="0"/>
              </a:rPr>
              <a:t>double d = 10.5;</a:t>
            </a:r>
          </a:p>
          <a:p>
            <a:pPr marL="0" lvl="2">
              <a:lnSpc>
                <a:spcPct val="120000"/>
              </a:lnSpc>
            </a:pPr>
            <a:r>
              <a:rPr lang="fr-FR" sz="1050" b="1" dirty="0">
                <a:latin typeface="Courier New" pitchFamily="49" charset="0"/>
                <a:cs typeface="Courier New" pitchFamily="49" charset="0"/>
              </a:rPr>
              <a:t>int i = (int) d;</a:t>
            </a:r>
          </a:p>
          <a:p>
            <a:pPr marL="0" lvl="2">
              <a:lnSpc>
                <a:spcPct val="120000"/>
              </a:lnSpc>
            </a:pPr>
            <a:endParaRPr lang="fr-F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>
              <a:lnSpc>
                <a:spcPct val="120000"/>
              </a:lnSpc>
            </a:pPr>
            <a:r>
              <a:rPr lang="fr-FR" sz="105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//neste caso o cast eh requerido</a:t>
            </a:r>
          </a:p>
          <a:p>
            <a:pPr marL="0" lvl="2">
              <a:lnSpc>
                <a:spcPct val="120000"/>
              </a:lnSpc>
            </a:pPr>
            <a:r>
              <a:rPr lang="sv-SE" sz="1050" b="1" dirty="0">
                <a:latin typeface="Courier New" pitchFamily="49" charset="0"/>
                <a:cs typeface="Courier New" pitchFamily="49" charset="0"/>
              </a:rPr>
              <a:t>int vlInteiro = 25;</a:t>
            </a:r>
          </a:p>
          <a:p>
            <a:pPr marL="0" lvl="2">
              <a:lnSpc>
                <a:spcPct val="120000"/>
              </a:lnSpc>
            </a:pPr>
            <a:r>
              <a:rPr lang="sv-SE" sz="1050" b="1" dirty="0">
                <a:latin typeface="Courier New" pitchFamily="49" charset="0"/>
                <a:cs typeface="Courier New" pitchFamily="49" charset="0"/>
              </a:rPr>
              <a:t>byte vlByte = (byte) vlInteiro </a:t>
            </a:r>
            <a:r>
              <a:rPr lang="sv-SE" sz="105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5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1358</Words>
  <Application>Microsoft Office PowerPoint</Application>
  <PresentationFormat>Personalizar</PresentationFormat>
  <Paragraphs>181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Office Theme</vt:lpstr>
      <vt:lpstr>Personalizar design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Jessica Aviles Barbalho</cp:lastModifiedBy>
  <cp:revision>88</cp:revision>
  <dcterms:created xsi:type="dcterms:W3CDTF">2019-02-15T12:16:11Z</dcterms:created>
  <dcterms:modified xsi:type="dcterms:W3CDTF">2020-01-20T19:42:38Z</dcterms:modified>
</cp:coreProperties>
</file>