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669088" cy="9926638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600" i="1" kern="1200">
        <a:solidFill>
          <a:srgbClr val="6E6E6F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528">
          <p15:clr>
            <a:srgbClr val="A4A3A4"/>
          </p15:clr>
        </p15:guide>
        <p15:guide id="3" pos="52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0807"/>
    <a:srgbClr val="C51638"/>
    <a:srgbClr val="C00000"/>
    <a:srgbClr val="DC0217"/>
    <a:srgbClr val="4B4F55"/>
    <a:srgbClr val="040404"/>
    <a:srgbClr val="6E6E6F"/>
    <a:srgbClr val="C2C2C2"/>
    <a:srgbClr val="FFFFFF"/>
    <a:srgbClr val="E78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7" autoAdjust="0"/>
    <p:restoredTop sz="90532" autoAdjust="0"/>
  </p:normalViewPr>
  <p:slideViewPr>
    <p:cSldViewPr>
      <p:cViewPr varScale="1">
        <p:scale>
          <a:sx n="112" d="100"/>
          <a:sy n="112" d="100"/>
        </p:scale>
        <p:origin x="1220" y="60"/>
      </p:cViewPr>
      <p:guideLst>
        <p:guide orient="horz" pos="4032"/>
        <p:guide pos="528"/>
        <p:guide pos="52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3776" y="492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14916A3-99D9-4F5D-9C2A-5C2B636A6B69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03F8D9A-5C5C-4F5E-AF5F-C38F0A2B3160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Front_Top_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119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IMP_Logo_Whit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"/>
            <a:ext cx="25146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2"/>
          <p:cNvSpPr>
            <a:spLocks noChangeArrowheads="1"/>
          </p:cNvSpPr>
          <p:nvPr userDrawn="1"/>
        </p:nvSpPr>
        <p:spPr bwMode="auto">
          <a:xfrm>
            <a:off x="857250" y="3429000"/>
            <a:ext cx="7524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3900" i="0" dirty="0">
              <a:solidFill>
                <a:srgbClr val="C51538"/>
              </a:solidFill>
              <a:latin typeface="Impact" panose="020B0806030902050204" pitchFamily="34" charset="0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8200" y="2438400"/>
            <a:ext cx="7543800" cy="533400"/>
          </a:xfrm>
        </p:spPr>
        <p:txBody>
          <a:bodyPr anchor="t"/>
          <a:lstStyle>
            <a:lvl1pPr>
              <a:defRPr sz="3900"/>
            </a:lvl1pPr>
          </a:lstStyle>
          <a:p>
            <a:r>
              <a:rPr lang="da-DK"/>
              <a:t>Click to edit Master title style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562600"/>
            <a:ext cx="7543800" cy="228600"/>
          </a:xfrm>
        </p:spPr>
        <p:txBody>
          <a:bodyPr/>
          <a:lstStyle>
            <a:lvl1pPr>
              <a:defRPr sz="1600"/>
            </a:lvl1pPr>
          </a:lstStyle>
          <a:p>
            <a:r>
              <a:rPr lang="da-DK"/>
              <a:t>Name of speaker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553200"/>
            <a:ext cx="75438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00" i="0">
                <a:solidFill>
                  <a:srgbClr val="6A6F77"/>
                </a:solidFill>
              </a:defRPr>
            </a:lvl1pPr>
          </a:lstStyle>
          <a:p>
            <a:pPr>
              <a:defRPr/>
            </a:pPr>
            <a:r>
              <a:rPr lang="da-DK"/>
              <a:t>sdfgafgafga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610600" y="6648450"/>
            <a:ext cx="4191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D4968B8-48E6-47ED-B3DC-2D116BB44768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05057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68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8859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9600"/>
            <a:ext cx="55054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731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543800" cy="73116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5156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178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70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12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62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46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93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931224" cy="63567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96752"/>
            <a:ext cx="5111750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52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174625" indent="-174625">
              <a:buFont typeface="Arial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0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9" descr="Second_Top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4561"/>
            <a:ext cx="7543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 dirty="0"/>
              <a:t>Click to edit Master title style</a:t>
            </a:r>
          </a:p>
        </p:txBody>
      </p:sp>
      <p:sp>
        <p:nvSpPr>
          <p:cNvPr id="102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43100"/>
            <a:ext cx="75438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Click to edit Master text styles</a:t>
            </a:r>
          </a:p>
          <a:p>
            <a:pPr lvl="1"/>
            <a:r>
              <a:rPr lang="da-DK" altLang="en-US"/>
              <a:t>Second level</a:t>
            </a:r>
          </a:p>
          <a:p>
            <a:pPr lvl="2"/>
            <a:r>
              <a:rPr lang="da-DK" altLang="en-US"/>
              <a:t>Third level</a:t>
            </a:r>
          </a:p>
          <a:p>
            <a:pPr lvl="3"/>
            <a:r>
              <a:rPr lang="da-DK" altLang="en-US"/>
              <a:t>Fourth level</a:t>
            </a:r>
          </a:p>
          <a:p>
            <a:pPr lvl="4"/>
            <a:r>
              <a:rPr lang="da-DK" altLang="en-US"/>
              <a:t>Fifth level</a:t>
            </a:r>
          </a:p>
        </p:txBody>
      </p:sp>
      <p:pic>
        <p:nvPicPr>
          <p:cNvPr id="1029" name="Picture 40" descr="IMP_Logo_2Colour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650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C51538"/>
          </a:solidFill>
          <a:latin typeface="Impac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B4F55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4B4F55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4B4F55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>
          <a:solidFill>
            <a:srgbClr val="4B4F55"/>
          </a:solidFill>
          <a:latin typeface="+mn-lt"/>
        </a:defRPr>
      </a:lvl4pPr>
      <a:lvl5pPr marL="1727200" indent="-203200" algn="l" rtl="0" eaLnBrk="0" fontAlgn="base" hangingPunct="0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5pPr>
      <a:lvl6pPr marL="21844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6pPr>
      <a:lvl7pPr marL="26416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7pPr>
      <a:lvl8pPr marL="30988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8pPr>
      <a:lvl9pPr marL="3556000" indent="-203200" algn="l" rtl="0" fontAlgn="base">
        <a:spcBef>
          <a:spcPct val="20000"/>
        </a:spcBef>
        <a:spcAft>
          <a:spcPct val="0"/>
        </a:spcAft>
        <a:buChar char="°"/>
        <a:defRPr sz="1400">
          <a:solidFill>
            <a:srgbClr val="4B4F5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XPS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t>Gwilherm Kerherve, 07/08/2018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CC-B: Peak fitted Core levels</a:t>
            </a:r>
          </a:p>
        </p:txBody>
      </p:sp>
      <p:pic>
        <p:nvPicPr>
          <p:cNvPr id="3" name="Picture 2" descr="CoreLevelFit_CC-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200"/>
            <a:ext cx="5400000" cy="19137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CC-B: Quantifications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0000" y="1260000"/>
          <a:ext cx="4500000" cy="246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sz="120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Peak 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FWHM 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Atomic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C1s C-C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284.88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18.75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C1s C-graphite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284.22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77.76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Fe2p3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710.43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O1s O-H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531.54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O1s O-M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529.81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S2p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167.07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Si2p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Zn2p3 Scan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1022.02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Comparisons: Survey</a:t>
            </a:r>
          </a:p>
        </p:txBody>
      </p:sp>
      <p:pic>
        <p:nvPicPr>
          <p:cNvPr id="3" name="Picture 2" descr="Survey_Co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200"/>
            <a:ext cx="5400000" cy="29118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Comparisons: Core levels</a:t>
            </a:r>
          </a:p>
        </p:txBody>
      </p:sp>
      <p:pic>
        <p:nvPicPr>
          <p:cNvPr id="3" name="Picture 2" descr="CoreLevel_Co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200"/>
            <a:ext cx="5400000" cy="27894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Comparisons: Core levels with Shirley correction</a:t>
            </a:r>
          </a:p>
        </p:txBody>
      </p:sp>
      <p:pic>
        <p:nvPicPr>
          <p:cNvPr id="3" name="Picture 2" descr="CoreLevel_Comp_Shirl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200"/>
            <a:ext cx="5400000" cy="27894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CC-A: Survey</a:t>
            </a:r>
          </a:p>
        </p:txBody>
      </p:sp>
      <p:pic>
        <p:nvPicPr>
          <p:cNvPr id="3" name="Picture 2" descr="Survey_CC-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200"/>
            <a:ext cx="5400000" cy="29285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CC-A: Core levels</a:t>
            </a:r>
          </a:p>
        </p:txBody>
      </p:sp>
      <p:pic>
        <p:nvPicPr>
          <p:cNvPr id="3" name="Picture 2" descr="CoreLevel_CC-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200"/>
            <a:ext cx="5400000" cy="28400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CC-A: Core levels with Shirley correction</a:t>
            </a:r>
          </a:p>
        </p:txBody>
      </p:sp>
      <p:pic>
        <p:nvPicPr>
          <p:cNvPr id="3" name="Picture 2" descr="CoreLevelShirley_CC-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200"/>
            <a:ext cx="5400000" cy="27894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CC-A: Peak fitted Core levels</a:t>
            </a:r>
          </a:p>
        </p:txBody>
      </p:sp>
      <p:pic>
        <p:nvPicPr>
          <p:cNvPr id="3" name="Picture 2" descr="CoreLevelFit_CC-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200"/>
            <a:ext cx="5400000" cy="26766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CC-A: Quantifications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0000" y="1260000"/>
          <a:ext cx="4500000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sz="120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Peak 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FWHM 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Atomic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C1s C-C sp2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47.02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C1s C-OH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25.32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Fe2p3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710.53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N1s C-N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399.4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N1s N-SiO2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401.78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O1s O-H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532.35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O1s O-M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530.13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O1s O-Si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531.55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S2p3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168.09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Si2p3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/>
                        <a:t>Zn2p3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1022.25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CC-B: Survey</a:t>
            </a:r>
          </a:p>
        </p:txBody>
      </p:sp>
      <p:pic>
        <p:nvPicPr>
          <p:cNvPr id="3" name="Picture 2" descr="Survey_CC-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200"/>
            <a:ext cx="5400000" cy="29285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CC-B: Core levels</a:t>
            </a:r>
          </a:p>
        </p:txBody>
      </p:sp>
      <p:pic>
        <p:nvPicPr>
          <p:cNvPr id="3" name="Picture 2" descr="CoreLevel_CC-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200"/>
            <a:ext cx="5400000" cy="28659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CC-B: Core levels with Shirley correction</a:t>
            </a:r>
          </a:p>
        </p:txBody>
      </p:sp>
      <p:pic>
        <p:nvPicPr>
          <p:cNvPr id="3" name="Picture 2" descr="CoreLevelShirley_CC-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200"/>
            <a:ext cx="5400000" cy="2803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6C7070"/>
      </a:dk1>
      <a:lt1>
        <a:srgbClr val="FFFFFF"/>
      </a:lt1>
      <a:dk2>
        <a:srgbClr val="003D81"/>
      </a:dk2>
      <a:lt2>
        <a:srgbClr val="009067"/>
      </a:lt2>
      <a:accent1>
        <a:srgbClr val="C51638"/>
      </a:accent1>
      <a:accent2>
        <a:srgbClr val="47226C"/>
      </a:accent2>
      <a:accent3>
        <a:srgbClr val="FFFFFF"/>
      </a:accent3>
      <a:accent4>
        <a:srgbClr val="5B5F5F"/>
      </a:accent4>
      <a:accent5>
        <a:srgbClr val="DFABAE"/>
      </a:accent5>
      <a:accent6>
        <a:srgbClr val="3F1E61"/>
      </a:accent6>
      <a:hlink>
        <a:srgbClr val="003966"/>
      </a:hlink>
      <a:folHlink>
        <a:srgbClr val="E68E2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1" u="none" strike="noStrike" cap="none" normalizeH="0" baseline="0" smtClean="0">
            <a:ln>
              <a:noFill/>
            </a:ln>
            <a:solidFill>
              <a:srgbClr val="6E6E6F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1" u="none" strike="noStrike" cap="none" normalizeH="0" baseline="0" smtClean="0">
            <a:ln>
              <a:noFill/>
            </a:ln>
            <a:solidFill>
              <a:srgbClr val="6E6E6F"/>
            </a:solidFill>
            <a:effectLst/>
            <a:latin typeface="Verdana" pitchFamily="34" charset="0"/>
            <a:cs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marL="363538" indent="-363538">
          <a:spcBef>
            <a:spcPts val="0"/>
          </a:spcBef>
          <a:spcAft>
            <a:spcPts val="0"/>
          </a:spcAft>
          <a:defRPr sz="1800" i="0" dirty="0" smtClean="0">
            <a:solidFill>
              <a:srgbClr val="040404"/>
            </a:solidFill>
            <a:latin typeface="+mn-lt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6C7070"/>
        </a:dk1>
        <a:lt1>
          <a:srgbClr val="FFFFFF"/>
        </a:lt1>
        <a:dk2>
          <a:srgbClr val="003D81"/>
        </a:dk2>
        <a:lt2>
          <a:srgbClr val="009067"/>
        </a:lt2>
        <a:accent1>
          <a:srgbClr val="C51638"/>
        </a:accent1>
        <a:accent2>
          <a:srgbClr val="47226C"/>
        </a:accent2>
        <a:accent3>
          <a:srgbClr val="FFFFFF"/>
        </a:accent3>
        <a:accent4>
          <a:srgbClr val="5B5F5F"/>
        </a:accent4>
        <a:accent5>
          <a:srgbClr val="DFABAE"/>
        </a:accent5>
        <a:accent6>
          <a:srgbClr val="3F1E61"/>
        </a:accent6>
        <a:hlink>
          <a:srgbClr val="003966"/>
        </a:hlink>
        <a:folHlink>
          <a:srgbClr val="E68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21540</TotalTime>
  <Words>170</Words>
  <Application>Microsoft Office PowerPoint</Application>
  <PresentationFormat>On-screen Show (4:3)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Impact</vt:lpstr>
      <vt:lpstr>Times New Roman</vt:lpstr>
      <vt:lpstr>Verdana</vt:lpstr>
      <vt:lpstr>Wingdings</vt:lpstr>
      <vt:lpstr>Standarddesign</vt:lpstr>
      <vt:lpstr>XPS data</vt:lpstr>
      <vt:lpstr>CC-A: Survey</vt:lpstr>
      <vt:lpstr>CC-A: Core levels</vt:lpstr>
      <vt:lpstr>CC-A: Core levels with Shirley correction</vt:lpstr>
      <vt:lpstr>CC-A: Peak fitted Core levels</vt:lpstr>
      <vt:lpstr>CC-A: Quantifications</vt:lpstr>
      <vt:lpstr>CC-B: Survey</vt:lpstr>
      <vt:lpstr>CC-B: Core levels</vt:lpstr>
      <vt:lpstr>CC-B: Core levels with Shirley correction</vt:lpstr>
      <vt:lpstr>CC-B: Peak fitted Core levels</vt:lpstr>
      <vt:lpstr>CC-B: Quantifications</vt:lpstr>
      <vt:lpstr>Comparisons: Survey</vt:lpstr>
      <vt:lpstr>Comparisons: Core levels</vt:lpstr>
      <vt:lpstr>Comparisons: Core levels with Shirley correction</vt:lpstr>
    </vt:vector>
  </TitlesOfParts>
  <Company>Publications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Imperial College London</dc:title>
  <dc:creator>Seipp, Karsten</dc:creator>
  <cp:lastModifiedBy>Kerherve, Gwilherm</cp:lastModifiedBy>
  <cp:revision>244</cp:revision>
  <dcterms:modified xsi:type="dcterms:W3CDTF">2018-08-07T11:36:44Z</dcterms:modified>
</cp:coreProperties>
</file>