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195d55b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195d55b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hyperlink" Target="http://drive.google.com/file/d/1kOeicug2JyrScv0Ju5jMfjrvReWuFzM0/view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b="0" l="0" r="43084" t="0"/>
          <a:stretch/>
        </p:blipFill>
        <p:spPr>
          <a:xfrm>
            <a:off x="7194675" y="1527338"/>
            <a:ext cx="1225600" cy="12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13"/>
          <p:cNvSpPr/>
          <p:nvPr/>
        </p:nvSpPr>
        <p:spPr>
          <a:xfrm>
            <a:off x="2254500" y="34861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5E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649600" y="3195225"/>
            <a:ext cx="1760736" cy="1838777"/>
            <a:chOff x="560063" y="1957150"/>
            <a:chExt cx="1760736" cy="1838777"/>
          </a:xfrm>
        </p:grpSpPr>
        <p:sp>
          <p:nvSpPr>
            <p:cNvPr id="280" name="Google Shape;280;p13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 txBox="1"/>
            <p:nvPr/>
          </p:nvSpPr>
          <p:spPr>
            <a:xfrm>
              <a:off x="1230636" y="2042012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13"/>
            <p:cNvSpPr txBox="1"/>
            <p:nvPr/>
          </p:nvSpPr>
          <p:spPr>
            <a:xfrm>
              <a:off x="560063" y="2622888"/>
              <a:ext cx="17550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WAV and Purpose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3"/>
            <p:cNvSpPr txBox="1"/>
            <p:nvPr/>
          </p:nvSpPr>
          <p:spPr>
            <a:xfrm>
              <a:off x="565798" y="30585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Using a WAV file to generate music with Python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" name="Google Shape;284;p13"/>
          <p:cNvGrpSpPr/>
          <p:nvPr/>
        </p:nvGrpSpPr>
        <p:grpSpPr>
          <a:xfrm>
            <a:off x="2788963" y="3195225"/>
            <a:ext cx="1709110" cy="1838777"/>
            <a:chOff x="2699425" y="1957150"/>
            <a:chExt cx="1709110" cy="1838777"/>
          </a:xfrm>
        </p:grpSpPr>
        <p:sp>
          <p:nvSpPr>
            <p:cNvPr id="285" name="Google Shape;285;p13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86" name="Google Shape;286;p13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Dictionaries</a:t>
              </a:r>
              <a:r>
                <a:rPr b="1" lang="en" sz="15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5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3"/>
            <p:cNvSpPr txBox="1"/>
            <p:nvPr/>
          </p:nvSpPr>
          <p:spPr>
            <a:xfrm>
              <a:off x="2699435" y="30585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Assigning residues to particular notes on a scale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13"/>
            <p:cNvSpPr txBox="1"/>
            <p:nvPr/>
          </p:nvSpPr>
          <p:spPr>
            <a:xfrm>
              <a:off x="3329835" y="2052799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13"/>
          <p:cNvGrpSpPr/>
          <p:nvPr/>
        </p:nvGrpSpPr>
        <p:grpSpPr>
          <a:xfrm>
            <a:off x="4689300" y="3195225"/>
            <a:ext cx="2072400" cy="1838775"/>
            <a:chOff x="4599763" y="1957150"/>
            <a:chExt cx="2072400" cy="1838775"/>
          </a:xfrm>
        </p:grpSpPr>
        <p:sp>
          <p:nvSpPr>
            <p:cNvPr id="290" name="Google Shape;290;p13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 txBox="1"/>
            <p:nvPr/>
          </p:nvSpPr>
          <p:spPr>
            <a:xfrm>
              <a:off x="4599763" y="2682925"/>
              <a:ext cx="2072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For Loop and append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13"/>
            <p:cNvSpPr txBox="1"/>
            <p:nvPr/>
          </p:nvSpPr>
          <p:spPr>
            <a:xfrm>
              <a:off x="4781408" y="30585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Allowing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notes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to be play sequentially versus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simultaneously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13"/>
            <p:cNvSpPr txBox="1"/>
            <p:nvPr/>
          </p:nvSpPr>
          <p:spPr>
            <a:xfrm>
              <a:off x="5417558" y="20517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" name="Google Shape;294;p13"/>
          <p:cNvSpPr/>
          <p:nvPr/>
        </p:nvSpPr>
        <p:spPr>
          <a:xfrm>
            <a:off x="4426713" y="34861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5E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508688" y="34861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5E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6648" y="1572101"/>
            <a:ext cx="2072350" cy="116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p13"/>
          <p:cNvSpPr txBox="1"/>
          <p:nvPr>
            <p:ph type="title"/>
          </p:nvPr>
        </p:nvSpPr>
        <p:spPr>
          <a:xfrm>
            <a:off x="2652450" y="251875"/>
            <a:ext cx="3839100" cy="5727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E.Coli-Generated Music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2620450" y="295400"/>
            <a:ext cx="394500" cy="351900"/>
          </a:xfrm>
          <a:prstGeom prst="halfFrame">
            <a:avLst>
              <a:gd fmla="val 16745" name="adj1"/>
              <a:gd fmla="val 1744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3"/>
          <p:cNvSpPr/>
          <p:nvPr/>
        </p:nvSpPr>
        <p:spPr>
          <a:xfrm rot="10800000">
            <a:off x="6058300" y="472675"/>
            <a:ext cx="394500" cy="351900"/>
          </a:xfrm>
          <a:prstGeom prst="halfFrame">
            <a:avLst>
              <a:gd fmla="val 16745" name="adj1"/>
              <a:gd fmla="val 1744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688275" y="3892775"/>
            <a:ext cx="1709100" cy="1166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2759350" y="3892775"/>
            <a:ext cx="1709100" cy="1166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4744500" y="3892775"/>
            <a:ext cx="1962000" cy="1166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6952925" y="3892775"/>
            <a:ext cx="1709100" cy="11667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04" name="Google Shape;304;p13"/>
          <p:cNvGrpSpPr/>
          <p:nvPr/>
        </p:nvGrpSpPr>
        <p:grpSpPr>
          <a:xfrm>
            <a:off x="6952923" y="3207500"/>
            <a:ext cx="1709102" cy="1897302"/>
            <a:chOff x="6863386" y="1919125"/>
            <a:chExt cx="1709102" cy="1897302"/>
          </a:xfrm>
        </p:grpSpPr>
        <p:sp>
          <p:nvSpPr>
            <p:cNvPr id="305" name="Google Shape;305;p13"/>
            <p:cNvSpPr txBox="1"/>
            <p:nvPr/>
          </p:nvSpPr>
          <p:spPr>
            <a:xfrm>
              <a:off x="6863388" y="26326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Final Result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13"/>
            <p:cNvSpPr txBox="1"/>
            <p:nvPr/>
          </p:nvSpPr>
          <p:spPr>
            <a:xfrm>
              <a:off x="6863386" y="30790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Enjoy!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7499538" y="1993075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7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7420786" y="1919125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9" name="Google Shape;309;p13"/>
          <p:cNvPicPr preferRelativeResize="0"/>
          <p:nvPr/>
        </p:nvPicPr>
        <p:blipFill rotWithShape="1">
          <a:blip r:embed="rId5">
            <a:alphaModFix/>
          </a:blip>
          <a:srcRect b="0" l="3099" r="2104" t="0"/>
          <a:stretch/>
        </p:blipFill>
        <p:spPr>
          <a:xfrm>
            <a:off x="2885937" y="1445775"/>
            <a:ext cx="1760725" cy="141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0375" y="1681612"/>
            <a:ext cx="1570231" cy="947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13" title="bach.wa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60825" y="1808736"/>
            <a:ext cx="693300" cy="6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