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516" y="6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648200" y="2743200"/>
            <a:ext cx="2133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rgbClr val="FF0000"/>
                </a:solidFill>
                <a:latin typeface="Arial Narrow" pitchFamily="34" charset="0"/>
              </a:rPr>
              <a:t>(1) - Séparateur</a:t>
            </a:r>
            <a:endParaRPr lang="fr-FR" sz="16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48000" y="3733800"/>
            <a:ext cx="21336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rgbClr val="FF0000"/>
                </a:solidFill>
                <a:latin typeface="Arial Narrow" pitchFamily="34" charset="0"/>
              </a:rPr>
              <a:t>(2) - Messages</a:t>
            </a:r>
            <a:endParaRPr lang="fr-FR" sz="16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048000" y="2286000"/>
            <a:ext cx="2743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>
                <a:solidFill>
                  <a:schemeClr val="accent3"/>
                </a:solidFill>
                <a:latin typeface="Arial Narrow" pitchFamily="34" charset="0"/>
              </a:rPr>
              <a:t>Programme de débogage</a:t>
            </a:r>
            <a:endParaRPr lang="fr-FR" sz="1600" b="1" dirty="0">
              <a:solidFill>
                <a:schemeClr val="accent3"/>
              </a:solidFill>
              <a:latin typeface="Arial Narrow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524000" y="2743200"/>
            <a:ext cx="2133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rgbClr val="FF0000"/>
                </a:solidFill>
                <a:latin typeface="Arial Narrow" pitchFamily="34" charset="0"/>
              </a:rPr>
              <a:t>(3) - Date</a:t>
            </a:r>
            <a:endParaRPr lang="fr-FR" sz="16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0700" y="3062288"/>
            <a:ext cx="55626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414712" y="3357562"/>
            <a:ext cx="2133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rgbClr val="FF0000"/>
                </a:solidFill>
                <a:latin typeface="Arial Narrow" pitchFamily="34" charset="0"/>
              </a:rPr>
              <a:t>(1) - Processus d’aide</a:t>
            </a:r>
            <a:endParaRPr lang="fr-FR" sz="16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124200" y="1981200"/>
            <a:ext cx="2743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>
                <a:solidFill>
                  <a:schemeClr val="accent3"/>
                </a:solidFill>
                <a:latin typeface="Arial Narrow" pitchFamily="34" charset="0"/>
              </a:rPr>
              <a:t>Programme des processus</a:t>
            </a:r>
            <a:endParaRPr lang="fr-FR" sz="1600" b="1" dirty="0">
              <a:solidFill>
                <a:schemeClr val="accent3"/>
              </a:solidFill>
              <a:latin typeface="Arial Narrow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2390775"/>
            <a:ext cx="316230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414712" y="3281362"/>
            <a:ext cx="2133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rgbClr val="FF0000"/>
                </a:solidFill>
                <a:latin typeface="Arial Narrow" pitchFamily="34" charset="0"/>
              </a:rPr>
              <a:t>(1) - Exécution</a:t>
            </a:r>
            <a:endParaRPr lang="fr-FR" sz="16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124200" y="1981200"/>
            <a:ext cx="3124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>
                <a:solidFill>
                  <a:schemeClr val="accent3"/>
                </a:solidFill>
                <a:latin typeface="Arial Narrow" pitchFamily="34" charset="0"/>
              </a:rPr>
              <a:t>Programme des commandes shell</a:t>
            </a:r>
            <a:endParaRPr lang="fr-FR" sz="1600" b="1" dirty="0">
              <a:solidFill>
                <a:schemeClr val="accent3"/>
              </a:solidFill>
              <a:latin typeface="Arial Narrow" pitchFamily="34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2514600"/>
            <a:ext cx="439102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33800" y="3733800"/>
            <a:ext cx="16478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3429000" y="3962400"/>
            <a:ext cx="2133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rgbClr val="FF0000"/>
                </a:solidFill>
                <a:latin typeface="Arial Narrow" pitchFamily="34" charset="0"/>
              </a:rPr>
              <a:t>(2) - Résultat</a:t>
            </a:r>
            <a:endParaRPr lang="fr-FR" sz="1600" dirty="0">
              <a:solidFill>
                <a:srgbClr val="FF0000"/>
              </a:solidFill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2438400" y="2209800"/>
            <a:ext cx="426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>
                <a:solidFill>
                  <a:schemeClr val="accent3"/>
                </a:solidFill>
                <a:latin typeface="Arial Narrow" pitchFamily="34" charset="0"/>
              </a:rPr>
              <a:t>Programme sur les données de configuration</a:t>
            </a:r>
            <a:endParaRPr lang="fr-FR" sz="1600" b="1" dirty="0">
              <a:solidFill>
                <a:schemeClr val="accent3"/>
              </a:solidFill>
              <a:latin typeface="Arial Narrow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29000" y="3505200"/>
            <a:ext cx="2133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rgbClr val="FF0000"/>
                </a:solidFill>
                <a:latin typeface="Arial Narrow" pitchFamily="34" charset="0"/>
              </a:rPr>
              <a:t>(1) - Résultat</a:t>
            </a:r>
            <a:endParaRPr lang="fr-FR" sz="16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2667000"/>
            <a:ext cx="1895475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2438400" y="2209800"/>
            <a:ext cx="426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>
                <a:solidFill>
                  <a:schemeClr val="accent3"/>
                </a:solidFill>
                <a:latin typeface="Arial Narrow" pitchFamily="34" charset="0"/>
              </a:rPr>
              <a:t>Programme sur les données CSV</a:t>
            </a:r>
            <a:endParaRPr lang="fr-FR" sz="1600" b="1" dirty="0">
              <a:solidFill>
                <a:schemeClr val="accent3"/>
              </a:solidFill>
              <a:latin typeface="Arial Narrow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29000" y="3505200"/>
            <a:ext cx="2133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rgbClr val="FF0000"/>
                </a:solidFill>
                <a:latin typeface="Arial Narrow" pitchFamily="34" charset="0"/>
              </a:rPr>
              <a:t>(1) - Résultat</a:t>
            </a:r>
            <a:endParaRPr lang="fr-FR" sz="16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2667000"/>
            <a:ext cx="38862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3931</TotalTime>
  <Words>62</Words>
  <Application>Microsoft Office PowerPoint</Application>
  <PresentationFormat>On-screen Show (4:3)</PresentationFormat>
  <Paragraphs>13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Tia Gerard KESSE</dc:creator>
  <cp:lastModifiedBy>Tia Gerard KESSE</cp:lastModifiedBy>
  <cp:revision>62</cp:revision>
  <dcterms:created xsi:type="dcterms:W3CDTF">2006-08-16T00:00:00Z</dcterms:created>
  <dcterms:modified xsi:type="dcterms:W3CDTF">2020-05-22T17:57:13Z</dcterms:modified>
</cp:coreProperties>
</file>