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47850" y="3057525"/>
            <a:ext cx="5448300" cy="742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46482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Séparateur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048000" y="3733800"/>
            <a:ext cx="21336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(2) - Messages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048000" y="22860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 débogage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524000" y="2743200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(3) - Date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414712" y="3357562"/>
            <a:ext cx="2133600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 smtClean="0">
                <a:solidFill>
                  <a:srgbClr val="FF0000"/>
                </a:solidFill>
                <a:latin typeface="Arial Narrow" pitchFamily="34" charset="0"/>
              </a:rPr>
              <a:t>(1) - </a:t>
            </a:r>
            <a:r>
              <a:rPr lang="fr-FR" sz="1600" smtClean="0">
                <a:solidFill>
                  <a:srgbClr val="FF0000"/>
                </a:solidFill>
                <a:latin typeface="Arial Narrow" pitchFamily="34" charset="0"/>
              </a:rPr>
              <a:t>Processus d’aide</a:t>
            </a:r>
            <a:endParaRPr lang="fr-FR" sz="1600" dirty="0">
              <a:solidFill>
                <a:srgbClr val="FF0000"/>
              </a:solidFill>
              <a:latin typeface="Arial Narrow" pitchFamily="34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24200" y="1981200"/>
            <a:ext cx="2743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>
                <a:solidFill>
                  <a:schemeClr val="accent3"/>
                </a:solidFill>
                <a:latin typeface="Arial Narrow" pitchFamily="34" charset="0"/>
              </a:rPr>
              <a:t>Programme des processus</a:t>
            </a:r>
            <a:endParaRPr lang="fr-FR" sz="1600" b="1" dirty="0">
              <a:solidFill>
                <a:schemeClr val="accent3"/>
              </a:solidFill>
              <a:latin typeface="Arial Narrow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438400"/>
            <a:ext cx="30194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27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Tia Gerard KESSE</dc:creator>
  <cp:lastModifiedBy>Tia Gerard KESSE</cp:lastModifiedBy>
  <cp:revision>8</cp:revision>
  <dcterms:created xsi:type="dcterms:W3CDTF">2006-08-16T00:00:00Z</dcterms:created>
  <dcterms:modified xsi:type="dcterms:W3CDTF">2020-05-19T07:53:29Z</dcterms:modified>
</cp:coreProperties>
</file>