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 r:id="rId5"/>
    <p:sldId id="262" r:id="rId6"/>
    <p:sldId id="263" r:id="rId7"/>
    <p:sldId id="269" r:id="rId8"/>
    <p:sldId id="270" r:id="rId9"/>
    <p:sldId id="271" r:id="rId10"/>
    <p:sldId id="272" r:id="rId11"/>
    <p:sldId id="273" r:id="rId12"/>
    <p:sldId id="274" r:id="rId13"/>
    <p:sldId id="275" r:id="rId14"/>
    <p:sldId id="276" r:id="rId15"/>
    <p:sldId id="277" r:id="rId16"/>
    <p:sldId id="278" r:id="rId17"/>
  </p:sldIdLst>
  <p:sldSz cx="10691813" cy="755967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87"/>
    <a:srgbClr val="7192A2"/>
    <a:srgbClr val="1D1D1B"/>
    <a:srgbClr val="82909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35698-06A4-429B-9043-4CB7FE9BEF8E}" v="2" dt="2023-07-19T14:45:17.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9" autoAdjust="0"/>
  </p:normalViewPr>
  <p:slideViewPr>
    <p:cSldViewPr snapToGrid="0">
      <p:cViewPr varScale="1">
        <p:scale>
          <a:sx n="75" d="100"/>
          <a:sy n="75" d="100"/>
        </p:scale>
        <p:origin x="-1301" y="-67"/>
      </p:cViewPr>
      <p:guideLst>
        <p:guide orient="horz" pos="2381"/>
        <p:guide pos="336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ane TRUSCHEL" userId="0c0e050a-0cf2-4c0f-90b8-d067d56c0b85" providerId="ADAL" clId="{99F1DE62-9687-4E9B-B2A8-1389A4F6C261}"/>
    <pc:docChg chg="undo redo custSel addSld delSld modSld sldOrd">
      <pc:chgData name="Ariane TRUSCHEL" userId="0c0e050a-0cf2-4c0f-90b8-d067d56c0b85" providerId="ADAL" clId="{99F1DE62-9687-4E9B-B2A8-1389A4F6C261}" dt="2023-01-13T15:52:43.627" v="1312" actId="2696"/>
      <pc:docMkLst>
        <pc:docMk/>
      </pc:docMkLst>
      <pc:sldChg chg="addSp delSp modSp mod">
        <pc:chgData name="Ariane TRUSCHEL" userId="0c0e050a-0cf2-4c0f-90b8-d067d56c0b85" providerId="ADAL" clId="{99F1DE62-9687-4E9B-B2A8-1389A4F6C261}" dt="2023-01-13T14:59:36.294" v="333" actId="403"/>
        <pc:sldMkLst>
          <pc:docMk/>
          <pc:sldMk cId="1373813487" sldId="256"/>
        </pc:sldMkLst>
        <pc:spChg chg="add del mod">
          <ac:chgData name="Ariane TRUSCHEL" userId="0c0e050a-0cf2-4c0f-90b8-d067d56c0b85" providerId="ADAL" clId="{99F1DE62-9687-4E9B-B2A8-1389A4F6C261}" dt="2023-01-13T14:59:01.322" v="330" actId="14100"/>
          <ac:spMkLst>
            <pc:docMk/>
            <pc:sldMk cId="1373813487" sldId="256"/>
            <ac:spMk id="2" creationId="{AF1FB74C-94D1-E376-1752-9E13D45F97B2}"/>
          </ac:spMkLst>
        </pc:spChg>
        <pc:spChg chg="add mod">
          <ac:chgData name="Ariane TRUSCHEL" userId="0c0e050a-0cf2-4c0f-90b8-d067d56c0b85" providerId="ADAL" clId="{99F1DE62-9687-4E9B-B2A8-1389A4F6C261}" dt="2023-01-13T14:41:12.120" v="73" actId="1076"/>
          <ac:spMkLst>
            <pc:docMk/>
            <pc:sldMk cId="1373813487" sldId="256"/>
            <ac:spMk id="3" creationId="{CBA8C880-5224-C541-3F36-4CA0758953AC}"/>
          </ac:spMkLst>
        </pc:spChg>
        <pc:spChg chg="del mod">
          <ac:chgData name="Ariane TRUSCHEL" userId="0c0e050a-0cf2-4c0f-90b8-d067d56c0b85" providerId="ADAL" clId="{99F1DE62-9687-4E9B-B2A8-1389A4F6C261}" dt="2023-01-13T14:27:25.569" v="9" actId="478"/>
          <ac:spMkLst>
            <pc:docMk/>
            <pc:sldMk cId="1373813487" sldId="256"/>
            <ac:spMk id="4" creationId="{9F1E0CC8-FC49-831E-33C0-B91FE8F3A0A9}"/>
          </ac:spMkLst>
        </pc:spChg>
        <pc:spChg chg="add mod">
          <ac:chgData name="Ariane TRUSCHEL" userId="0c0e050a-0cf2-4c0f-90b8-d067d56c0b85" providerId="ADAL" clId="{99F1DE62-9687-4E9B-B2A8-1389A4F6C261}" dt="2023-01-13T14:52:17.943" v="216" actId="108"/>
          <ac:spMkLst>
            <pc:docMk/>
            <pc:sldMk cId="1373813487" sldId="256"/>
            <ac:spMk id="5" creationId="{BB1E5259-379B-ADC5-B0D4-C7929A3ED909}"/>
          </ac:spMkLst>
        </pc:spChg>
        <pc:spChg chg="del mod">
          <ac:chgData name="Ariane TRUSCHEL" userId="0c0e050a-0cf2-4c0f-90b8-d067d56c0b85" providerId="ADAL" clId="{99F1DE62-9687-4E9B-B2A8-1389A4F6C261}" dt="2023-01-13T14:27:24.908" v="8" actId="478"/>
          <ac:spMkLst>
            <pc:docMk/>
            <pc:sldMk cId="1373813487" sldId="256"/>
            <ac:spMk id="9" creationId="{45C1BA24-7762-20BE-CF08-4112ED6C05EF}"/>
          </ac:spMkLst>
        </pc:spChg>
        <pc:spChg chg="add del mod">
          <ac:chgData name="Ariane TRUSCHEL" userId="0c0e050a-0cf2-4c0f-90b8-d067d56c0b85" providerId="ADAL" clId="{99F1DE62-9687-4E9B-B2A8-1389A4F6C261}" dt="2023-01-13T14:42:39.719" v="93" actId="478"/>
          <ac:spMkLst>
            <pc:docMk/>
            <pc:sldMk cId="1373813487" sldId="256"/>
            <ac:spMk id="10" creationId="{C8C4B0FD-4205-B111-E2A3-3AE7C0E420FA}"/>
          </ac:spMkLst>
        </pc:spChg>
        <pc:spChg chg="mod">
          <ac:chgData name="Ariane TRUSCHEL" userId="0c0e050a-0cf2-4c0f-90b8-d067d56c0b85" providerId="ADAL" clId="{99F1DE62-9687-4E9B-B2A8-1389A4F6C261}" dt="2023-01-13T14:59:36.294" v="333" actId="403"/>
          <ac:spMkLst>
            <pc:docMk/>
            <pc:sldMk cId="1373813487" sldId="256"/>
            <ac:spMk id="21" creationId="{510BDD64-D677-2B67-CBEC-019861BA281D}"/>
          </ac:spMkLst>
        </pc:spChg>
        <pc:spChg chg="del">
          <ac:chgData name="Ariane TRUSCHEL" userId="0c0e050a-0cf2-4c0f-90b8-d067d56c0b85" providerId="ADAL" clId="{99F1DE62-9687-4E9B-B2A8-1389A4F6C261}" dt="2023-01-13T14:43:33.218" v="132" actId="478"/>
          <ac:spMkLst>
            <pc:docMk/>
            <pc:sldMk cId="1373813487" sldId="256"/>
            <ac:spMk id="24" creationId="{F758BBDE-838D-0BA8-605B-50E32F11FA6D}"/>
          </ac:spMkLst>
        </pc:spChg>
        <pc:picChg chg="del mod ord">
          <ac:chgData name="Ariane TRUSCHEL" userId="0c0e050a-0cf2-4c0f-90b8-d067d56c0b85" providerId="ADAL" clId="{99F1DE62-9687-4E9B-B2A8-1389A4F6C261}" dt="2023-01-13T14:46:52.846" v="154" actId="478"/>
          <ac:picMkLst>
            <pc:docMk/>
            <pc:sldMk cId="1373813487" sldId="256"/>
            <ac:picMk id="6" creationId="{7F4DE764-9377-9604-7679-E9E1F666915A}"/>
          </ac:picMkLst>
        </pc:picChg>
        <pc:picChg chg="del mod">
          <ac:chgData name="Ariane TRUSCHEL" userId="0c0e050a-0cf2-4c0f-90b8-d067d56c0b85" providerId="ADAL" clId="{99F1DE62-9687-4E9B-B2A8-1389A4F6C261}" dt="2023-01-13T14:43:29.399" v="131" actId="478"/>
          <ac:picMkLst>
            <pc:docMk/>
            <pc:sldMk cId="1373813487" sldId="256"/>
            <ac:picMk id="8" creationId="{D839B0F1-790A-4ABD-A348-EA79218BEC72}"/>
          </ac:picMkLst>
        </pc:picChg>
        <pc:picChg chg="add mod modCrop">
          <ac:chgData name="Ariane TRUSCHEL" userId="0c0e050a-0cf2-4c0f-90b8-d067d56c0b85" providerId="ADAL" clId="{99F1DE62-9687-4E9B-B2A8-1389A4F6C261}" dt="2023-01-13T14:56:12.796" v="271" actId="1076"/>
          <ac:picMkLst>
            <pc:docMk/>
            <pc:sldMk cId="1373813487" sldId="256"/>
            <ac:picMk id="9" creationId="{547F875A-77F2-75D9-9643-1E502ACFC96C}"/>
          </ac:picMkLst>
        </pc:picChg>
        <pc:picChg chg="add del mod ord">
          <ac:chgData name="Ariane TRUSCHEL" userId="0c0e050a-0cf2-4c0f-90b8-d067d56c0b85" providerId="ADAL" clId="{99F1DE62-9687-4E9B-B2A8-1389A4F6C261}" dt="2023-01-13T14:49:49.250" v="192" actId="478"/>
          <ac:picMkLst>
            <pc:docMk/>
            <pc:sldMk cId="1373813487" sldId="256"/>
            <ac:picMk id="11" creationId="{F88AA3FC-AC14-1CDC-57FE-A93FB4F6E726}"/>
          </ac:picMkLst>
        </pc:picChg>
        <pc:picChg chg="add mod">
          <ac:chgData name="Ariane TRUSCHEL" userId="0c0e050a-0cf2-4c0f-90b8-d067d56c0b85" providerId="ADAL" clId="{99F1DE62-9687-4E9B-B2A8-1389A4F6C261}" dt="2023-01-13T14:56:13.228" v="273" actId="1076"/>
          <ac:picMkLst>
            <pc:docMk/>
            <pc:sldMk cId="1373813487" sldId="256"/>
            <ac:picMk id="12" creationId="{CEEAF624-D3E8-33F6-934B-59FAAF559125}"/>
          </ac:picMkLst>
        </pc:picChg>
        <pc:picChg chg="add del mod">
          <ac:chgData name="Ariane TRUSCHEL" userId="0c0e050a-0cf2-4c0f-90b8-d067d56c0b85" providerId="ADAL" clId="{99F1DE62-9687-4E9B-B2A8-1389A4F6C261}" dt="2023-01-13T14:58:52.929" v="325"/>
          <ac:picMkLst>
            <pc:docMk/>
            <pc:sldMk cId="1373813487" sldId="256"/>
            <ac:picMk id="13" creationId="{77CB4154-3897-91B3-4E33-377DCD11245E}"/>
          </ac:picMkLst>
        </pc:picChg>
        <pc:picChg chg="add del mod ord">
          <ac:chgData name="Ariane TRUSCHEL" userId="0c0e050a-0cf2-4c0f-90b8-d067d56c0b85" providerId="ADAL" clId="{99F1DE62-9687-4E9B-B2A8-1389A4F6C261}" dt="2023-01-13T14:56:54.677" v="285" actId="166"/>
          <ac:picMkLst>
            <pc:docMk/>
            <pc:sldMk cId="1373813487" sldId="256"/>
            <ac:picMk id="16" creationId="{1623802A-2DD0-69D1-C5D3-3857C46295A8}"/>
          </ac:picMkLst>
        </pc:picChg>
        <pc:picChg chg="mod">
          <ac:chgData name="Ariane TRUSCHEL" userId="0c0e050a-0cf2-4c0f-90b8-d067d56c0b85" providerId="ADAL" clId="{99F1DE62-9687-4E9B-B2A8-1389A4F6C261}" dt="2023-01-13T14:56:52.854" v="284" actId="1076"/>
          <ac:picMkLst>
            <pc:docMk/>
            <pc:sldMk cId="1373813487" sldId="256"/>
            <ac:picMk id="17" creationId="{6D4B743A-C986-7D6B-C797-B98AD9149CD3}"/>
          </ac:picMkLst>
        </pc:picChg>
        <pc:picChg chg="mod">
          <ac:chgData name="Ariane TRUSCHEL" userId="0c0e050a-0cf2-4c0f-90b8-d067d56c0b85" providerId="ADAL" clId="{99F1DE62-9687-4E9B-B2A8-1389A4F6C261}" dt="2023-01-13T14:57:04.067" v="288" actId="1076"/>
          <ac:picMkLst>
            <pc:docMk/>
            <pc:sldMk cId="1373813487" sldId="256"/>
            <ac:picMk id="18" creationId="{C03EAC25-56D5-B5D8-7763-9F6C6FAC8394}"/>
          </ac:picMkLst>
        </pc:picChg>
        <pc:picChg chg="mod">
          <ac:chgData name="Ariane TRUSCHEL" userId="0c0e050a-0cf2-4c0f-90b8-d067d56c0b85" providerId="ADAL" clId="{99F1DE62-9687-4E9B-B2A8-1389A4F6C261}" dt="2023-01-13T14:57:15.045" v="295" actId="1076"/>
          <ac:picMkLst>
            <pc:docMk/>
            <pc:sldMk cId="1373813487" sldId="256"/>
            <ac:picMk id="19" creationId="{F39439F4-4347-AA91-F81A-580D6FA01086}"/>
          </ac:picMkLst>
        </pc:picChg>
        <pc:picChg chg="mod">
          <ac:chgData name="Ariane TRUSCHEL" userId="0c0e050a-0cf2-4c0f-90b8-d067d56c0b85" providerId="ADAL" clId="{99F1DE62-9687-4E9B-B2A8-1389A4F6C261}" dt="2023-01-13T14:57:18.265" v="296" actId="1076"/>
          <ac:picMkLst>
            <pc:docMk/>
            <pc:sldMk cId="1373813487" sldId="256"/>
            <ac:picMk id="20" creationId="{EA65E201-DB60-0481-B561-F243549566AC}"/>
          </ac:picMkLst>
        </pc:picChg>
        <pc:cxnChg chg="add del mod">
          <ac:chgData name="Ariane TRUSCHEL" userId="0c0e050a-0cf2-4c0f-90b8-d067d56c0b85" providerId="ADAL" clId="{99F1DE62-9687-4E9B-B2A8-1389A4F6C261}" dt="2023-01-13T14:47:40.915" v="170" actId="478"/>
          <ac:cxnSpMkLst>
            <pc:docMk/>
            <pc:sldMk cId="1373813487" sldId="256"/>
            <ac:cxnSpMk id="7" creationId="{F3785385-807B-12FF-9F91-F88B0E62A774}"/>
          </ac:cxnSpMkLst>
        </pc:cxnChg>
      </pc:sldChg>
      <pc:sldChg chg="addSp delSp modSp del mod">
        <pc:chgData name="Ariane TRUSCHEL" userId="0c0e050a-0cf2-4c0f-90b8-d067d56c0b85" providerId="ADAL" clId="{99F1DE62-9687-4E9B-B2A8-1389A4F6C261}" dt="2023-01-13T15:06:26.599" v="401" actId="2696"/>
        <pc:sldMkLst>
          <pc:docMk/>
          <pc:sldMk cId="1577065606" sldId="258"/>
        </pc:sldMkLst>
        <pc:graphicFrameChg chg="mod modGraphic">
          <ac:chgData name="Ariane TRUSCHEL" userId="0c0e050a-0cf2-4c0f-90b8-d067d56c0b85" providerId="ADAL" clId="{99F1DE62-9687-4E9B-B2A8-1389A4F6C261}" dt="2023-01-13T14:40:23.414" v="71" actId="14734"/>
          <ac:graphicFrameMkLst>
            <pc:docMk/>
            <pc:sldMk cId="1577065606" sldId="258"/>
            <ac:graphicFrameMk id="11" creationId="{F6FA057D-F117-BFC3-3A64-BEF8D63E7146}"/>
          </ac:graphicFrameMkLst>
        </pc:graphicFrameChg>
        <pc:picChg chg="add del mod">
          <ac:chgData name="Ariane TRUSCHEL" userId="0c0e050a-0cf2-4c0f-90b8-d067d56c0b85" providerId="ADAL" clId="{99F1DE62-9687-4E9B-B2A8-1389A4F6C261}" dt="2023-01-13T14:48:25.587" v="179"/>
          <ac:picMkLst>
            <pc:docMk/>
            <pc:sldMk cId="1577065606" sldId="258"/>
            <ac:picMk id="5" creationId="{D7CCD8A4-65F6-7FE2-6AA6-8310A382A3B5}"/>
          </ac:picMkLst>
        </pc:picChg>
        <pc:picChg chg="mod">
          <ac:chgData name="Ariane TRUSCHEL" userId="0c0e050a-0cf2-4c0f-90b8-d067d56c0b85" providerId="ADAL" clId="{99F1DE62-9687-4E9B-B2A8-1389A4F6C261}" dt="2023-01-13T15:05:38.681" v="388" actId="1076"/>
          <ac:picMkLst>
            <pc:docMk/>
            <pc:sldMk cId="1577065606" sldId="258"/>
            <ac:picMk id="6" creationId="{7F4DE764-9377-9604-7679-E9E1F666915A}"/>
          </ac:picMkLst>
        </pc:picChg>
        <pc:picChg chg="mod">
          <ac:chgData name="Ariane TRUSCHEL" userId="0c0e050a-0cf2-4c0f-90b8-d067d56c0b85" providerId="ADAL" clId="{99F1DE62-9687-4E9B-B2A8-1389A4F6C261}" dt="2023-01-13T15:05:33.873" v="387" actId="1076"/>
          <ac:picMkLst>
            <pc:docMk/>
            <pc:sldMk cId="1577065606" sldId="258"/>
            <ac:picMk id="8" creationId="{D839B0F1-790A-4ABD-A348-EA79218BEC72}"/>
          </ac:picMkLst>
        </pc:picChg>
      </pc:sldChg>
      <pc:sldChg chg="modSp del mod">
        <pc:chgData name="Ariane TRUSCHEL" userId="0c0e050a-0cf2-4c0f-90b8-d067d56c0b85" providerId="ADAL" clId="{99F1DE62-9687-4E9B-B2A8-1389A4F6C261}" dt="2023-01-13T15:26:57.497" v="799" actId="2696"/>
        <pc:sldMkLst>
          <pc:docMk/>
          <pc:sldMk cId="3305373900" sldId="259"/>
        </pc:sldMkLst>
        <pc:spChg chg="mod">
          <ac:chgData name="Ariane TRUSCHEL" userId="0c0e050a-0cf2-4c0f-90b8-d067d56c0b85" providerId="ADAL" clId="{99F1DE62-9687-4E9B-B2A8-1389A4F6C261}" dt="2023-01-13T14:38:33.724" v="49" actId="20577"/>
          <ac:spMkLst>
            <pc:docMk/>
            <pc:sldMk cId="3305373900" sldId="259"/>
            <ac:spMk id="19" creationId="{433FBA83-3553-A817-F301-97106B7F2AD4}"/>
          </ac:spMkLst>
        </pc:spChg>
        <pc:graphicFrameChg chg="mod modGraphic">
          <ac:chgData name="Ariane TRUSCHEL" userId="0c0e050a-0cf2-4c0f-90b8-d067d56c0b85" providerId="ADAL" clId="{99F1DE62-9687-4E9B-B2A8-1389A4F6C261}" dt="2023-01-13T14:40:36.210" v="72" actId="14734"/>
          <ac:graphicFrameMkLst>
            <pc:docMk/>
            <pc:sldMk cId="3305373900" sldId="259"/>
            <ac:graphicFrameMk id="2" creationId="{C12EF75B-7FDD-468F-93C1-DEF79F5E0407}"/>
          </ac:graphicFrameMkLst>
        </pc:graphicFrameChg>
      </pc:sldChg>
      <pc:sldChg chg="del">
        <pc:chgData name="Ariane TRUSCHEL" userId="0c0e050a-0cf2-4c0f-90b8-d067d56c0b85" providerId="ADAL" clId="{99F1DE62-9687-4E9B-B2A8-1389A4F6C261}" dt="2023-01-13T15:47:45.041" v="1277" actId="2696"/>
        <pc:sldMkLst>
          <pc:docMk/>
          <pc:sldMk cId="2997496040" sldId="260"/>
        </pc:sldMkLst>
      </pc:sldChg>
      <pc:sldChg chg="del">
        <pc:chgData name="Ariane TRUSCHEL" userId="0c0e050a-0cf2-4c0f-90b8-d067d56c0b85" providerId="ADAL" clId="{99F1DE62-9687-4E9B-B2A8-1389A4F6C261}" dt="2023-01-13T15:47:41.818" v="1276" actId="2696"/>
        <pc:sldMkLst>
          <pc:docMk/>
          <pc:sldMk cId="1039112941" sldId="261"/>
        </pc:sldMkLst>
      </pc:sldChg>
      <pc:sldChg chg="addSp delSp modSp add mod">
        <pc:chgData name="Ariane TRUSCHEL" userId="0c0e050a-0cf2-4c0f-90b8-d067d56c0b85" providerId="ADAL" clId="{99F1DE62-9687-4E9B-B2A8-1389A4F6C261}" dt="2023-01-13T15:48:27.868" v="1284" actId="1076"/>
        <pc:sldMkLst>
          <pc:docMk/>
          <pc:sldMk cId="2649694664" sldId="262"/>
        </pc:sldMkLst>
        <pc:spChg chg="ord">
          <ac:chgData name="Ariane TRUSCHEL" userId="0c0e050a-0cf2-4c0f-90b8-d067d56c0b85" providerId="ADAL" clId="{99F1DE62-9687-4E9B-B2A8-1389A4F6C261}" dt="2023-01-13T15:06:11.950" v="398" actId="167"/>
          <ac:spMkLst>
            <pc:docMk/>
            <pc:sldMk cId="2649694664" sldId="262"/>
            <ac:spMk id="3" creationId="{CBA8C880-5224-C541-3F36-4CA0758953AC}"/>
          </ac:spMkLst>
        </pc:spChg>
        <pc:spChg chg="mod">
          <ac:chgData name="Ariane TRUSCHEL" userId="0c0e050a-0cf2-4c0f-90b8-d067d56c0b85" providerId="ADAL" clId="{99F1DE62-9687-4E9B-B2A8-1389A4F6C261}" dt="2023-01-13T15:04:01.735" v="374" actId="255"/>
          <ac:spMkLst>
            <pc:docMk/>
            <pc:sldMk cId="2649694664" sldId="262"/>
            <ac:spMk id="21" creationId="{510BDD64-D677-2B67-CBEC-019861BA281D}"/>
          </ac:spMkLst>
        </pc:spChg>
        <pc:graphicFrameChg chg="add mod modGraphic">
          <ac:chgData name="Ariane TRUSCHEL" userId="0c0e050a-0cf2-4c0f-90b8-d067d56c0b85" providerId="ADAL" clId="{99F1DE62-9687-4E9B-B2A8-1389A4F6C261}" dt="2023-01-13T15:25:10.939" v="777" actId="20577"/>
          <ac:graphicFrameMkLst>
            <pc:docMk/>
            <pc:sldMk cId="2649694664" sldId="262"/>
            <ac:graphicFrameMk id="4" creationId="{61D813F1-9A08-9886-9B39-B52353672852}"/>
          </ac:graphicFrameMkLst>
        </pc:graphicFrameChg>
        <pc:picChg chg="add mod ord">
          <ac:chgData name="Ariane TRUSCHEL" userId="0c0e050a-0cf2-4c0f-90b8-d067d56c0b85" providerId="ADAL" clId="{99F1DE62-9687-4E9B-B2A8-1389A4F6C261}" dt="2023-01-13T15:06:09.716" v="397" actId="167"/>
          <ac:picMkLst>
            <pc:docMk/>
            <pc:sldMk cId="2649694664" sldId="262"/>
            <ac:picMk id="6" creationId="{2EFED37C-4522-B45A-AC27-69FF12541473}"/>
          </ac:picMkLst>
        </pc:picChg>
        <pc:picChg chg="add del mod">
          <ac:chgData name="Ariane TRUSCHEL" userId="0c0e050a-0cf2-4c0f-90b8-d067d56c0b85" providerId="ADAL" clId="{99F1DE62-9687-4E9B-B2A8-1389A4F6C261}" dt="2023-01-13T15:06:20.737" v="400" actId="478"/>
          <ac:picMkLst>
            <pc:docMk/>
            <pc:sldMk cId="2649694664" sldId="262"/>
            <ac:picMk id="7" creationId="{D5681926-3796-772E-3CCF-CD7009B77B29}"/>
          </ac:picMkLst>
        </pc:picChg>
        <pc:picChg chg="mod ord">
          <ac:chgData name="Ariane TRUSCHEL" userId="0c0e050a-0cf2-4c0f-90b8-d067d56c0b85" providerId="ADAL" clId="{99F1DE62-9687-4E9B-B2A8-1389A4F6C261}" dt="2023-01-13T15:48:27.868" v="1284" actId="1076"/>
          <ac:picMkLst>
            <pc:docMk/>
            <pc:sldMk cId="2649694664" sldId="262"/>
            <ac:picMk id="9" creationId="{547F875A-77F2-75D9-9643-1E502ACFC96C}"/>
          </ac:picMkLst>
        </pc:picChg>
        <pc:picChg chg="del">
          <ac:chgData name="Ariane TRUSCHEL" userId="0c0e050a-0cf2-4c0f-90b8-d067d56c0b85" providerId="ADAL" clId="{99F1DE62-9687-4E9B-B2A8-1389A4F6C261}" dt="2023-01-13T14:58:35.930" v="320" actId="478"/>
          <ac:picMkLst>
            <pc:docMk/>
            <pc:sldMk cId="2649694664" sldId="262"/>
            <ac:picMk id="16" creationId="{1623802A-2DD0-69D1-C5D3-3857C46295A8}"/>
          </ac:picMkLst>
        </pc:picChg>
        <pc:picChg chg="del">
          <ac:chgData name="Ariane TRUSCHEL" userId="0c0e050a-0cf2-4c0f-90b8-d067d56c0b85" providerId="ADAL" clId="{99F1DE62-9687-4E9B-B2A8-1389A4F6C261}" dt="2023-01-13T14:58:36.781" v="321" actId="478"/>
          <ac:picMkLst>
            <pc:docMk/>
            <pc:sldMk cId="2649694664" sldId="262"/>
            <ac:picMk id="17" creationId="{6D4B743A-C986-7D6B-C797-B98AD9149CD3}"/>
          </ac:picMkLst>
        </pc:picChg>
        <pc:picChg chg="del">
          <ac:chgData name="Ariane TRUSCHEL" userId="0c0e050a-0cf2-4c0f-90b8-d067d56c0b85" providerId="ADAL" clId="{99F1DE62-9687-4E9B-B2A8-1389A4F6C261}" dt="2023-01-13T14:58:35.930" v="320" actId="478"/>
          <ac:picMkLst>
            <pc:docMk/>
            <pc:sldMk cId="2649694664" sldId="262"/>
            <ac:picMk id="18" creationId="{C03EAC25-56D5-B5D8-7763-9F6C6FAC8394}"/>
          </ac:picMkLst>
        </pc:picChg>
        <pc:picChg chg="del">
          <ac:chgData name="Ariane TRUSCHEL" userId="0c0e050a-0cf2-4c0f-90b8-d067d56c0b85" providerId="ADAL" clId="{99F1DE62-9687-4E9B-B2A8-1389A4F6C261}" dt="2023-01-13T14:58:35.930" v="320" actId="478"/>
          <ac:picMkLst>
            <pc:docMk/>
            <pc:sldMk cId="2649694664" sldId="262"/>
            <ac:picMk id="19" creationId="{F39439F4-4347-AA91-F81A-580D6FA01086}"/>
          </ac:picMkLst>
        </pc:picChg>
        <pc:picChg chg="del">
          <ac:chgData name="Ariane TRUSCHEL" userId="0c0e050a-0cf2-4c0f-90b8-d067d56c0b85" providerId="ADAL" clId="{99F1DE62-9687-4E9B-B2A8-1389A4F6C261}" dt="2023-01-13T14:58:35.930" v="320" actId="478"/>
          <ac:picMkLst>
            <pc:docMk/>
            <pc:sldMk cId="2649694664" sldId="262"/>
            <ac:picMk id="20" creationId="{EA65E201-DB60-0481-B561-F243549566AC}"/>
          </ac:picMkLst>
        </pc:picChg>
      </pc:sldChg>
      <pc:sldChg chg="addSp delSp modSp add mod">
        <pc:chgData name="Ariane TRUSCHEL" userId="0c0e050a-0cf2-4c0f-90b8-d067d56c0b85" providerId="ADAL" clId="{99F1DE62-9687-4E9B-B2A8-1389A4F6C261}" dt="2023-01-13T15:28:59.631" v="1001"/>
        <pc:sldMkLst>
          <pc:docMk/>
          <pc:sldMk cId="578537212" sldId="263"/>
        </pc:sldMkLst>
        <pc:spChg chg="add del mod">
          <ac:chgData name="Ariane TRUSCHEL" userId="0c0e050a-0cf2-4c0f-90b8-d067d56c0b85" providerId="ADAL" clId="{99F1DE62-9687-4E9B-B2A8-1389A4F6C261}" dt="2023-01-13T15:28:59.631" v="1001"/>
          <ac:spMkLst>
            <pc:docMk/>
            <pc:sldMk cId="578537212" sldId="263"/>
            <ac:spMk id="21" creationId="{510BDD64-D677-2B67-CBEC-019861BA281D}"/>
          </ac:spMkLst>
        </pc:spChg>
        <pc:graphicFrameChg chg="add mod modGraphic">
          <ac:chgData name="Ariane TRUSCHEL" userId="0c0e050a-0cf2-4c0f-90b8-d067d56c0b85" providerId="ADAL" clId="{99F1DE62-9687-4E9B-B2A8-1389A4F6C261}" dt="2023-01-13T15:25:03.293" v="773" actId="20577"/>
          <ac:graphicFrameMkLst>
            <pc:docMk/>
            <pc:sldMk cId="578537212" sldId="263"/>
            <ac:graphicFrameMk id="4" creationId="{40F77F49-FBEA-17F7-149F-F4A5123878A0}"/>
          </ac:graphicFrameMkLst>
        </pc:graphicFrameChg>
        <pc:graphicFrameChg chg="add del">
          <ac:chgData name="Ariane TRUSCHEL" userId="0c0e050a-0cf2-4c0f-90b8-d067d56c0b85" providerId="ADAL" clId="{99F1DE62-9687-4E9B-B2A8-1389A4F6C261}" dt="2023-01-13T15:11:11.264" v="431" actId="478"/>
          <ac:graphicFrameMkLst>
            <pc:docMk/>
            <pc:sldMk cId="578537212" sldId="263"/>
            <ac:graphicFrameMk id="4" creationId="{61D813F1-9A08-9886-9B39-B52353672852}"/>
          </ac:graphicFrameMkLst>
        </pc:graphicFrameChg>
        <pc:picChg chg="add mod">
          <ac:chgData name="Ariane TRUSCHEL" userId="0c0e050a-0cf2-4c0f-90b8-d067d56c0b85" providerId="ADAL" clId="{99F1DE62-9687-4E9B-B2A8-1389A4F6C261}" dt="2023-01-13T15:21:40.801" v="608" actId="1076"/>
          <ac:picMkLst>
            <pc:docMk/>
            <pc:sldMk cId="578537212" sldId="263"/>
            <ac:picMk id="7" creationId="{8D8164ED-C678-8C3A-1F3F-9F3BFF7E8D94}"/>
          </ac:picMkLst>
        </pc:picChg>
        <pc:picChg chg="add mod">
          <ac:chgData name="Ariane TRUSCHEL" userId="0c0e050a-0cf2-4c0f-90b8-d067d56c0b85" providerId="ADAL" clId="{99F1DE62-9687-4E9B-B2A8-1389A4F6C261}" dt="2023-01-13T15:26:04.091" v="797" actId="1076"/>
          <ac:picMkLst>
            <pc:docMk/>
            <pc:sldMk cId="578537212" sldId="263"/>
            <ac:picMk id="8" creationId="{BAC03B92-0840-6956-088B-DF6A14232477}"/>
          </ac:picMkLst>
        </pc:picChg>
        <pc:picChg chg="add mod">
          <ac:chgData name="Ariane TRUSCHEL" userId="0c0e050a-0cf2-4c0f-90b8-d067d56c0b85" providerId="ADAL" clId="{99F1DE62-9687-4E9B-B2A8-1389A4F6C261}" dt="2023-01-13T15:26:02.757" v="796" actId="1076"/>
          <ac:picMkLst>
            <pc:docMk/>
            <pc:sldMk cId="578537212" sldId="263"/>
            <ac:picMk id="10" creationId="{1866A412-512D-5F25-7C52-67799CC48BA0}"/>
          </ac:picMkLst>
        </pc:picChg>
      </pc:sldChg>
      <pc:sldChg chg="addSp delSp modSp add mod ord">
        <pc:chgData name="Ariane TRUSCHEL" userId="0c0e050a-0cf2-4c0f-90b8-d067d56c0b85" providerId="ADAL" clId="{99F1DE62-9687-4E9B-B2A8-1389A4F6C261}" dt="2023-01-13T15:52:37.275" v="1311" actId="14100"/>
        <pc:sldMkLst>
          <pc:docMk/>
          <pc:sldMk cId="4129599842" sldId="264"/>
        </pc:sldMkLst>
        <pc:spChg chg="add del mod">
          <ac:chgData name="Ariane TRUSCHEL" userId="0c0e050a-0cf2-4c0f-90b8-d067d56c0b85" providerId="ADAL" clId="{99F1DE62-9687-4E9B-B2A8-1389A4F6C261}" dt="2023-01-13T15:52:04.653" v="1294" actId="478"/>
          <ac:spMkLst>
            <pc:docMk/>
            <pc:sldMk cId="4129599842" sldId="264"/>
            <ac:spMk id="10" creationId="{073E0919-D71C-DDC9-BEE4-1E4899662CD4}"/>
          </ac:spMkLst>
        </pc:spChg>
        <pc:spChg chg="add mod">
          <ac:chgData name="Ariane TRUSCHEL" userId="0c0e050a-0cf2-4c0f-90b8-d067d56c0b85" providerId="ADAL" clId="{99F1DE62-9687-4E9B-B2A8-1389A4F6C261}" dt="2023-01-13T15:52:04.920" v="1295"/>
          <ac:spMkLst>
            <pc:docMk/>
            <pc:sldMk cId="4129599842" sldId="264"/>
            <ac:spMk id="11" creationId="{7E53E6FB-2742-7F0C-52CD-AE1857169C65}"/>
          </ac:spMkLst>
        </pc:spChg>
        <pc:spChg chg="add mod">
          <ac:chgData name="Ariane TRUSCHEL" userId="0c0e050a-0cf2-4c0f-90b8-d067d56c0b85" providerId="ADAL" clId="{99F1DE62-9687-4E9B-B2A8-1389A4F6C261}" dt="2023-01-13T15:52:04.920" v="1295"/>
          <ac:spMkLst>
            <pc:docMk/>
            <pc:sldMk cId="4129599842" sldId="264"/>
            <ac:spMk id="13" creationId="{2705B242-B21B-E825-6E71-5EEAC4DDD5F5}"/>
          </ac:spMkLst>
        </pc:spChg>
        <pc:spChg chg="del">
          <ac:chgData name="Ariane TRUSCHEL" userId="0c0e050a-0cf2-4c0f-90b8-d067d56c0b85" providerId="ADAL" clId="{99F1DE62-9687-4E9B-B2A8-1389A4F6C261}" dt="2023-01-13T15:48:50.128" v="1289" actId="478"/>
          <ac:spMkLst>
            <pc:docMk/>
            <pc:sldMk cId="4129599842" sldId="264"/>
            <ac:spMk id="21" creationId="{510BDD64-D677-2B67-CBEC-019861BA281D}"/>
          </ac:spMkLst>
        </pc:spChg>
        <pc:picChg chg="add mod">
          <ac:chgData name="Ariane TRUSCHEL" userId="0c0e050a-0cf2-4c0f-90b8-d067d56c0b85" providerId="ADAL" clId="{99F1DE62-9687-4E9B-B2A8-1389A4F6C261}" dt="2023-01-13T15:48:36.287" v="1288"/>
          <ac:picMkLst>
            <pc:docMk/>
            <pc:sldMk cId="4129599842" sldId="264"/>
            <ac:picMk id="4" creationId="{FE49B6FA-ED43-59B7-9866-F6FC1A264236}"/>
          </ac:picMkLst>
        </pc:picChg>
        <pc:picChg chg="add mod">
          <ac:chgData name="Ariane TRUSCHEL" userId="0c0e050a-0cf2-4c0f-90b8-d067d56c0b85" providerId="ADAL" clId="{99F1DE62-9687-4E9B-B2A8-1389A4F6C261}" dt="2023-01-13T15:48:36.287" v="1288"/>
          <ac:picMkLst>
            <pc:docMk/>
            <pc:sldMk cId="4129599842" sldId="264"/>
            <ac:picMk id="6" creationId="{C3343B49-6138-F76C-27B2-18DCCD6894D4}"/>
          </ac:picMkLst>
        </pc:picChg>
        <pc:picChg chg="add mod">
          <ac:chgData name="Ariane TRUSCHEL" userId="0c0e050a-0cf2-4c0f-90b8-d067d56c0b85" providerId="ADAL" clId="{99F1DE62-9687-4E9B-B2A8-1389A4F6C261}" dt="2023-01-13T15:52:37.275" v="1311" actId="14100"/>
          <ac:picMkLst>
            <pc:docMk/>
            <pc:sldMk cId="4129599842" sldId="264"/>
            <ac:picMk id="7" creationId="{37AD436C-1859-FA7E-1748-D4087E68C3DE}"/>
          </ac:picMkLst>
        </pc:picChg>
        <pc:picChg chg="add del mod">
          <ac:chgData name="Ariane TRUSCHEL" userId="0c0e050a-0cf2-4c0f-90b8-d067d56c0b85" providerId="ADAL" clId="{99F1DE62-9687-4E9B-B2A8-1389A4F6C261}" dt="2023-01-13T15:52:04.653" v="1294" actId="478"/>
          <ac:picMkLst>
            <pc:docMk/>
            <pc:sldMk cId="4129599842" sldId="264"/>
            <ac:picMk id="8" creationId="{83C2C012-5F26-3AC4-383A-5B9B6D5C8CA8}"/>
          </ac:picMkLst>
        </pc:picChg>
        <pc:picChg chg="del">
          <ac:chgData name="Ariane TRUSCHEL" userId="0c0e050a-0cf2-4c0f-90b8-d067d56c0b85" providerId="ADAL" clId="{99F1DE62-9687-4E9B-B2A8-1389A4F6C261}" dt="2023-01-13T15:48:36.024" v="1287" actId="478"/>
          <ac:picMkLst>
            <pc:docMk/>
            <pc:sldMk cId="4129599842" sldId="264"/>
            <ac:picMk id="9" creationId="{547F875A-77F2-75D9-9643-1E502ACFC96C}"/>
          </ac:picMkLst>
        </pc:picChg>
        <pc:picChg chg="add mod">
          <ac:chgData name="Ariane TRUSCHEL" userId="0c0e050a-0cf2-4c0f-90b8-d067d56c0b85" providerId="ADAL" clId="{99F1DE62-9687-4E9B-B2A8-1389A4F6C261}" dt="2023-01-13T15:52:30.982" v="1308" actId="1076"/>
          <ac:picMkLst>
            <pc:docMk/>
            <pc:sldMk cId="4129599842" sldId="264"/>
            <ac:picMk id="14" creationId="{95FA4A90-05C5-B6A7-3927-E77FED0817C4}"/>
          </ac:picMkLst>
        </pc:picChg>
        <pc:picChg chg="del">
          <ac:chgData name="Ariane TRUSCHEL" userId="0c0e050a-0cf2-4c0f-90b8-d067d56c0b85" providerId="ADAL" clId="{99F1DE62-9687-4E9B-B2A8-1389A4F6C261}" dt="2023-01-13T15:48:50.128" v="1289" actId="478"/>
          <ac:picMkLst>
            <pc:docMk/>
            <pc:sldMk cId="4129599842" sldId="264"/>
            <ac:picMk id="16" creationId="{1623802A-2DD0-69D1-C5D3-3857C46295A8}"/>
          </ac:picMkLst>
        </pc:picChg>
        <pc:picChg chg="del">
          <ac:chgData name="Ariane TRUSCHEL" userId="0c0e050a-0cf2-4c0f-90b8-d067d56c0b85" providerId="ADAL" clId="{99F1DE62-9687-4E9B-B2A8-1389A4F6C261}" dt="2023-01-13T15:48:51.214" v="1290" actId="478"/>
          <ac:picMkLst>
            <pc:docMk/>
            <pc:sldMk cId="4129599842" sldId="264"/>
            <ac:picMk id="17" creationId="{6D4B743A-C986-7D6B-C797-B98AD9149CD3}"/>
          </ac:picMkLst>
        </pc:picChg>
        <pc:picChg chg="del">
          <ac:chgData name="Ariane TRUSCHEL" userId="0c0e050a-0cf2-4c0f-90b8-d067d56c0b85" providerId="ADAL" clId="{99F1DE62-9687-4E9B-B2A8-1389A4F6C261}" dt="2023-01-13T15:48:50.128" v="1289" actId="478"/>
          <ac:picMkLst>
            <pc:docMk/>
            <pc:sldMk cId="4129599842" sldId="264"/>
            <ac:picMk id="18" creationId="{C03EAC25-56D5-B5D8-7763-9F6C6FAC8394}"/>
          </ac:picMkLst>
        </pc:picChg>
        <pc:picChg chg="del">
          <ac:chgData name="Ariane TRUSCHEL" userId="0c0e050a-0cf2-4c0f-90b8-d067d56c0b85" providerId="ADAL" clId="{99F1DE62-9687-4E9B-B2A8-1389A4F6C261}" dt="2023-01-13T15:48:50.128" v="1289" actId="478"/>
          <ac:picMkLst>
            <pc:docMk/>
            <pc:sldMk cId="4129599842" sldId="264"/>
            <ac:picMk id="19" creationId="{F39439F4-4347-AA91-F81A-580D6FA01086}"/>
          </ac:picMkLst>
        </pc:picChg>
        <pc:picChg chg="del">
          <ac:chgData name="Ariane TRUSCHEL" userId="0c0e050a-0cf2-4c0f-90b8-d067d56c0b85" providerId="ADAL" clId="{99F1DE62-9687-4E9B-B2A8-1389A4F6C261}" dt="2023-01-13T15:48:50.128" v="1289" actId="478"/>
          <ac:picMkLst>
            <pc:docMk/>
            <pc:sldMk cId="4129599842" sldId="264"/>
            <ac:picMk id="20" creationId="{EA65E201-DB60-0481-B561-F243549566AC}"/>
          </ac:picMkLst>
        </pc:picChg>
      </pc:sldChg>
      <pc:sldChg chg="addSp delSp modSp add del mod">
        <pc:chgData name="Ariane TRUSCHEL" userId="0c0e050a-0cf2-4c0f-90b8-d067d56c0b85" providerId="ADAL" clId="{99F1DE62-9687-4E9B-B2A8-1389A4F6C261}" dt="2023-01-13T15:47:20.476" v="1274" actId="2696"/>
        <pc:sldMkLst>
          <pc:docMk/>
          <pc:sldMk cId="1262906049" sldId="265"/>
        </pc:sldMkLst>
        <pc:spChg chg="mod">
          <ac:chgData name="Ariane TRUSCHEL" userId="0c0e050a-0cf2-4c0f-90b8-d067d56c0b85" providerId="ADAL" clId="{99F1DE62-9687-4E9B-B2A8-1389A4F6C261}" dt="2023-01-13T15:27:23.201" v="845" actId="20577"/>
          <ac:spMkLst>
            <pc:docMk/>
            <pc:sldMk cId="1262906049" sldId="265"/>
            <ac:spMk id="5" creationId="{BB1E5259-379B-ADC5-B0D4-C7929A3ED909}"/>
          </ac:spMkLst>
        </pc:spChg>
        <pc:spChg chg="add mod">
          <ac:chgData name="Ariane TRUSCHEL" userId="0c0e050a-0cf2-4c0f-90b8-d067d56c0b85" providerId="ADAL" clId="{99F1DE62-9687-4E9B-B2A8-1389A4F6C261}" dt="2023-01-13T15:32:01.354" v="1172" actId="404"/>
          <ac:spMkLst>
            <pc:docMk/>
            <pc:sldMk cId="1262906049" sldId="265"/>
            <ac:spMk id="11" creationId="{62E6FCCF-F473-39D9-350B-411C575834A3}"/>
          </ac:spMkLst>
        </pc:spChg>
        <pc:spChg chg="add mod">
          <ac:chgData name="Ariane TRUSCHEL" userId="0c0e050a-0cf2-4c0f-90b8-d067d56c0b85" providerId="ADAL" clId="{99F1DE62-9687-4E9B-B2A8-1389A4F6C261}" dt="2023-01-13T15:31:58.888" v="1171" actId="207"/>
          <ac:spMkLst>
            <pc:docMk/>
            <pc:sldMk cId="1262906049" sldId="265"/>
            <ac:spMk id="13" creationId="{4CD568FD-0779-CAEB-8D61-7B1AD9F31663}"/>
          </ac:spMkLst>
        </pc:spChg>
        <pc:spChg chg="add mod">
          <ac:chgData name="Ariane TRUSCHEL" userId="0c0e050a-0cf2-4c0f-90b8-d067d56c0b85" providerId="ADAL" clId="{99F1DE62-9687-4E9B-B2A8-1389A4F6C261}" dt="2023-01-13T15:33:15.385" v="1264" actId="1076"/>
          <ac:spMkLst>
            <pc:docMk/>
            <pc:sldMk cId="1262906049" sldId="265"/>
            <ac:spMk id="14" creationId="{70A0DC90-C204-4A79-AEDB-DD7196FAE28E}"/>
          </ac:spMkLst>
        </pc:spChg>
        <pc:spChg chg="mod">
          <ac:chgData name="Ariane TRUSCHEL" userId="0c0e050a-0cf2-4c0f-90b8-d067d56c0b85" providerId="ADAL" clId="{99F1DE62-9687-4E9B-B2A8-1389A4F6C261}" dt="2023-01-13T15:32:11.552" v="1179" actId="1076"/>
          <ac:spMkLst>
            <pc:docMk/>
            <pc:sldMk cId="1262906049" sldId="265"/>
            <ac:spMk id="21" creationId="{510BDD64-D677-2B67-CBEC-019861BA281D}"/>
          </ac:spMkLst>
        </pc:spChg>
        <pc:graphicFrameChg chg="modGraphic">
          <ac:chgData name="Ariane TRUSCHEL" userId="0c0e050a-0cf2-4c0f-90b8-d067d56c0b85" providerId="ADAL" clId="{99F1DE62-9687-4E9B-B2A8-1389A4F6C261}" dt="2023-01-13T15:31:28.331" v="1169" actId="5793"/>
          <ac:graphicFrameMkLst>
            <pc:docMk/>
            <pc:sldMk cId="1262906049" sldId="265"/>
            <ac:graphicFrameMk id="4" creationId="{40F77F49-FBEA-17F7-149F-F4A5123878A0}"/>
          </ac:graphicFrameMkLst>
        </pc:graphicFrameChg>
        <pc:picChg chg="del">
          <ac:chgData name="Ariane TRUSCHEL" userId="0c0e050a-0cf2-4c0f-90b8-d067d56c0b85" providerId="ADAL" clId="{99F1DE62-9687-4E9B-B2A8-1389A4F6C261}" dt="2023-01-13T15:27:27.576" v="847" actId="478"/>
          <ac:picMkLst>
            <pc:docMk/>
            <pc:sldMk cId="1262906049" sldId="265"/>
            <ac:picMk id="6" creationId="{2EFED37C-4522-B45A-AC27-69FF12541473}"/>
          </ac:picMkLst>
        </pc:picChg>
        <pc:picChg chg="del">
          <ac:chgData name="Ariane TRUSCHEL" userId="0c0e050a-0cf2-4c0f-90b8-d067d56c0b85" providerId="ADAL" clId="{99F1DE62-9687-4E9B-B2A8-1389A4F6C261}" dt="2023-01-13T15:28:09.169" v="917" actId="478"/>
          <ac:picMkLst>
            <pc:docMk/>
            <pc:sldMk cId="1262906049" sldId="265"/>
            <ac:picMk id="7" creationId="{8D8164ED-C678-8C3A-1F3F-9F3BFF7E8D94}"/>
          </ac:picMkLst>
        </pc:picChg>
        <pc:picChg chg="del">
          <ac:chgData name="Ariane TRUSCHEL" userId="0c0e050a-0cf2-4c0f-90b8-d067d56c0b85" providerId="ADAL" clId="{99F1DE62-9687-4E9B-B2A8-1389A4F6C261}" dt="2023-01-13T15:29:08.781" v="1002" actId="478"/>
          <ac:picMkLst>
            <pc:docMk/>
            <pc:sldMk cId="1262906049" sldId="265"/>
            <ac:picMk id="8" creationId="{BAC03B92-0840-6956-088B-DF6A14232477}"/>
          </ac:picMkLst>
        </pc:picChg>
        <pc:picChg chg="mod">
          <ac:chgData name="Ariane TRUSCHEL" userId="0c0e050a-0cf2-4c0f-90b8-d067d56c0b85" providerId="ADAL" clId="{99F1DE62-9687-4E9B-B2A8-1389A4F6C261}" dt="2023-01-13T15:27:28.977" v="848" actId="1076"/>
          <ac:picMkLst>
            <pc:docMk/>
            <pc:sldMk cId="1262906049" sldId="265"/>
            <ac:picMk id="9" creationId="{547F875A-77F2-75D9-9643-1E502ACFC96C}"/>
          </ac:picMkLst>
        </pc:picChg>
        <pc:picChg chg="del">
          <ac:chgData name="Ariane TRUSCHEL" userId="0c0e050a-0cf2-4c0f-90b8-d067d56c0b85" providerId="ADAL" clId="{99F1DE62-9687-4E9B-B2A8-1389A4F6C261}" dt="2023-01-13T15:29:08.781" v="1002" actId="478"/>
          <ac:picMkLst>
            <pc:docMk/>
            <pc:sldMk cId="1262906049" sldId="265"/>
            <ac:picMk id="10" creationId="{1866A412-512D-5F25-7C52-67799CC48BA0}"/>
          </ac:picMkLst>
        </pc:picChg>
        <pc:picChg chg="add del">
          <ac:chgData name="Ariane TRUSCHEL" userId="0c0e050a-0cf2-4c0f-90b8-d067d56c0b85" providerId="ADAL" clId="{99F1DE62-9687-4E9B-B2A8-1389A4F6C261}" dt="2023-01-13T15:33:33.838" v="1266" actId="478"/>
          <ac:picMkLst>
            <pc:docMk/>
            <pc:sldMk cId="1262906049" sldId="265"/>
            <ac:picMk id="1026" creationId="{77B075F2-E4D4-FB18-6516-DC330B71396E}"/>
          </ac:picMkLst>
        </pc:picChg>
        <pc:picChg chg="add mod">
          <ac:chgData name="Ariane TRUSCHEL" userId="0c0e050a-0cf2-4c0f-90b8-d067d56c0b85" providerId="ADAL" clId="{99F1DE62-9687-4E9B-B2A8-1389A4F6C261}" dt="2023-01-13T15:33:56.314" v="1273" actId="1076"/>
          <ac:picMkLst>
            <pc:docMk/>
            <pc:sldMk cId="1262906049" sldId="265"/>
            <ac:picMk id="1028" creationId="{A932088A-AE6A-E37B-B1DD-707C4A4EC2A9}"/>
          </ac:picMkLst>
        </pc:picChg>
      </pc:sldChg>
      <pc:sldChg chg="addSp delSp modSp add del mod">
        <pc:chgData name="Ariane TRUSCHEL" userId="0c0e050a-0cf2-4c0f-90b8-d067d56c0b85" providerId="ADAL" clId="{99F1DE62-9687-4E9B-B2A8-1389A4F6C261}" dt="2023-01-13T15:48:30.300" v="1286" actId="2696"/>
        <pc:sldMkLst>
          <pc:docMk/>
          <pc:sldMk cId="2560673126" sldId="265"/>
        </pc:sldMkLst>
        <pc:spChg chg="add mod">
          <ac:chgData name="Ariane TRUSCHEL" userId="0c0e050a-0cf2-4c0f-90b8-d067d56c0b85" providerId="ADAL" clId="{99F1DE62-9687-4E9B-B2A8-1389A4F6C261}" dt="2023-01-13T15:47:56.704" v="1279"/>
          <ac:spMkLst>
            <pc:docMk/>
            <pc:sldMk cId="2560673126" sldId="265"/>
            <ac:spMk id="3" creationId="{03DB0BE7-2DB2-0A77-B1DE-2F334DE92611}"/>
          </ac:spMkLst>
        </pc:spChg>
        <pc:spChg chg="del">
          <ac:chgData name="Ariane TRUSCHEL" userId="0c0e050a-0cf2-4c0f-90b8-d067d56c0b85" providerId="ADAL" clId="{99F1DE62-9687-4E9B-B2A8-1389A4F6C261}" dt="2023-01-13T15:47:56.496" v="1278" actId="478"/>
          <ac:spMkLst>
            <pc:docMk/>
            <pc:sldMk cId="2560673126" sldId="265"/>
            <ac:spMk id="13" creationId="{A272F841-AA98-5E1D-DFE1-D69B1EB21C63}"/>
          </ac:spMkLst>
        </pc:spChg>
      </pc:sldChg>
      <pc:sldChg chg="addSp delSp modSp add del mod">
        <pc:chgData name="Ariane TRUSCHEL" userId="0c0e050a-0cf2-4c0f-90b8-d067d56c0b85" providerId="ADAL" clId="{99F1DE62-9687-4E9B-B2A8-1389A4F6C261}" dt="2023-01-13T15:48:59.353" v="1292" actId="2696"/>
        <pc:sldMkLst>
          <pc:docMk/>
          <pc:sldMk cId="532199173" sldId="267"/>
        </pc:sldMkLst>
        <pc:spChg chg="add mod">
          <ac:chgData name="Ariane TRUSCHEL" userId="0c0e050a-0cf2-4c0f-90b8-d067d56c0b85" providerId="ADAL" clId="{99F1DE62-9687-4E9B-B2A8-1389A4F6C261}" dt="2023-01-13T15:47:59.751" v="1281"/>
          <ac:spMkLst>
            <pc:docMk/>
            <pc:sldMk cId="532199173" sldId="267"/>
            <ac:spMk id="4" creationId="{4417D5E5-1063-328F-E2C1-3166E7436F2F}"/>
          </ac:spMkLst>
        </pc:spChg>
        <pc:spChg chg="del">
          <ac:chgData name="Ariane TRUSCHEL" userId="0c0e050a-0cf2-4c0f-90b8-d067d56c0b85" providerId="ADAL" clId="{99F1DE62-9687-4E9B-B2A8-1389A4F6C261}" dt="2023-01-13T15:47:59.545" v="1280" actId="478"/>
          <ac:spMkLst>
            <pc:docMk/>
            <pc:sldMk cId="532199173" sldId="267"/>
            <ac:spMk id="13" creationId="{A272F841-AA98-5E1D-DFE1-D69B1EB21C63}"/>
          </ac:spMkLst>
        </pc:spChg>
      </pc:sldChg>
      <pc:sldChg chg="add del">
        <pc:chgData name="Ariane TRUSCHEL" userId="0c0e050a-0cf2-4c0f-90b8-d067d56c0b85" providerId="ADAL" clId="{99F1DE62-9687-4E9B-B2A8-1389A4F6C261}" dt="2023-01-13T15:52:43.627" v="1312" actId="2696"/>
        <pc:sldMkLst>
          <pc:docMk/>
          <pc:sldMk cId="2322852839" sldId="268"/>
        </pc:sldMkLst>
      </pc:sldChg>
    </pc:docChg>
  </pc:docChgLst>
  <pc:docChgLst>
    <pc:chgData name="Paul SORET" userId="33f75f03-9446-423a-9438-15b51fe73e45" providerId="ADAL" clId="{ECF0B646-AF30-4791-A81E-7715BA9769F5}"/>
    <pc:docChg chg="undo redo custSel addSld delSld modSld">
      <pc:chgData name="Paul SORET" userId="33f75f03-9446-423a-9438-15b51fe73e45" providerId="ADAL" clId="{ECF0B646-AF30-4791-A81E-7715BA9769F5}" dt="2023-01-16T13:07:16.120" v="759" actId="167"/>
      <pc:docMkLst>
        <pc:docMk/>
      </pc:docMkLst>
      <pc:sldChg chg="modSp mod">
        <pc:chgData name="Paul SORET" userId="33f75f03-9446-423a-9438-15b51fe73e45" providerId="ADAL" clId="{ECF0B646-AF30-4791-A81E-7715BA9769F5}" dt="2023-01-16T10:49:35.970" v="236" actId="113"/>
        <pc:sldMkLst>
          <pc:docMk/>
          <pc:sldMk cId="1373813487" sldId="256"/>
        </pc:sldMkLst>
        <pc:spChg chg="mod">
          <ac:chgData name="Paul SORET" userId="33f75f03-9446-423a-9438-15b51fe73e45" providerId="ADAL" clId="{ECF0B646-AF30-4791-A81E-7715BA9769F5}" dt="2023-01-16T10:49:35.970" v="236" actId="113"/>
          <ac:spMkLst>
            <pc:docMk/>
            <pc:sldMk cId="1373813487" sldId="256"/>
            <ac:spMk id="2" creationId="{AF1FB74C-94D1-E376-1752-9E13D45F97B2}"/>
          </ac:spMkLst>
        </pc:spChg>
        <pc:spChg chg="ord">
          <ac:chgData name="Paul SORET" userId="33f75f03-9446-423a-9438-15b51fe73e45" providerId="ADAL" clId="{ECF0B646-AF30-4791-A81E-7715BA9769F5}" dt="2023-01-16T10:41:48.554" v="25" actId="167"/>
          <ac:spMkLst>
            <pc:docMk/>
            <pc:sldMk cId="1373813487" sldId="256"/>
            <ac:spMk id="3" creationId="{CBA8C880-5224-C541-3F36-4CA0758953AC}"/>
          </ac:spMkLst>
        </pc:spChg>
        <pc:spChg chg="mod">
          <ac:chgData name="Paul SORET" userId="33f75f03-9446-423a-9438-15b51fe73e45" providerId="ADAL" clId="{ECF0B646-AF30-4791-A81E-7715BA9769F5}" dt="2023-01-16T10:42:36.176" v="128" actId="1035"/>
          <ac:spMkLst>
            <pc:docMk/>
            <pc:sldMk cId="1373813487" sldId="256"/>
            <ac:spMk id="21" creationId="{510BDD64-D677-2B67-CBEC-019861BA281D}"/>
          </ac:spMkLst>
        </pc:spChg>
        <pc:picChg chg="mod">
          <ac:chgData name="Paul SORET" userId="33f75f03-9446-423a-9438-15b51fe73e45" providerId="ADAL" clId="{ECF0B646-AF30-4791-A81E-7715BA9769F5}" dt="2023-01-16T10:41:59.912" v="26" actId="1076"/>
          <ac:picMkLst>
            <pc:docMk/>
            <pc:sldMk cId="1373813487" sldId="256"/>
            <ac:picMk id="9" creationId="{547F875A-77F2-75D9-9643-1E502ACFC96C}"/>
          </ac:picMkLst>
        </pc:picChg>
        <pc:picChg chg="mod ord">
          <ac:chgData name="Paul SORET" userId="33f75f03-9446-423a-9438-15b51fe73e45" providerId="ADAL" clId="{ECF0B646-AF30-4791-A81E-7715BA9769F5}" dt="2023-01-16T10:41:46.557" v="24" actId="167"/>
          <ac:picMkLst>
            <pc:docMk/>
            <pc:sldMk cId="1373813487" sldId="256"/>
            <ac:picMk id="12" creationId="{CEEAF624-D3E8-33F6-934B-59FAAF559125}"/>
          </ac:picMkLst>
        </pc:picChg>
        <pc:picChg chg="mod">
          <ac:chgData name="Paul SORET" userId="33f75f03-9446-423a-9438-15b51fe73e45" providerId="ADAL" clId="{ECF0B646-AF30-4791-A81E-7715BA9769F5}" dt="2023-01-16T10:45:56.686" v="208" actId="1076"/>
          <ac:picMkLst>
            <pc:docMk/>
            <pc:sldMk cId="1373813487" sldId="256"/>
            <ac:picMk id="16" creationId="{1623802A-2DD0-69D1-C5D3-3857C46295A8}"/>
          </ac:picMkLst>
        </pc:picChg>
        <pc:picChg chg="mod">
          <ac:chgData name="Paul SORET" userId="33f75f03-9446-423a-9438-15b51fe73e45" providerId="ADAL" clId="{ECF0B646-AF30-4791-A81E-7715BA9769F5}" dt="2023-01-16T10:43:30.913" v="191" actId="1076"/>
          <ac:picMkLst>
            <pc:docMk/>
            <pc:sldMk cId="1373813487" sldId="256"/>
            <ac:picMk id="17" creationId="{6D4B743A-C986-7D6B-C797-B98AD9149CD3}"/>
          </ac:picMkLst>
        </pc:picChg>
        <pc:picChg chg="mod">
          <ac:chgData name="Paul SORET" userId="33f75f03-9446-423a-9438-15b51fe73e45" providerId="ADAL" clId="{ECF0B646-AF30-4791-A81E-7715BA9769F5}" dt="2023-01-16T10:43:39.361" v="203" actId="1037"/>
          <ac:picMkLst>
            <pc:docMk/>
            <pc:sldMk cId="1373813487" sldId="256"/>
            <ac:picMk id="18" creationId="{C03EAC25-56D5-B5D8-7763-9F6C6FAC8394}"/>
          </ac:picMkLst>
        </pc:picChg>
        <pc:picChg chg="mod">
          <ac:chgData name="Paul SORET" userId="33f75f03-9446-423a-9438-15b51fe73e45" providerId="ADAL" clId="{ECF0B646-AF30-4791-A81E-7715BA9769F5}" dt="2023-01-16T10:43:39.361" v="203" actId="1037"/>
          <ac:picMkLst>
            <pc:docMk/>
            <pc:sldMk cId="1373813487" sldId="256"/>
            <ac:picMk id="19" creationId="{F39439F4-4347-AA91-F81A-580D6FA01086}"/>
          </ac:picMkLst>
        </pc:picChg>
        <pc:picChg chg="mod">
          <ac:chgData name="Paul SORET" userId="33f75f03-9446-423a-9438-15b51fe73e45" providerId="ADAL" clId="{ECF0B646-AF30-4791-A81E-7715BA9769F5}" dt="2023-01-16T10:43:39.361" v="203" actId="1037"/>
          <ac:picMkLst>
            <pc:docMk/>
            <pc:sldMk cId="1373813487" sldId="256"/>
            <ac:picMk id="20" creationId="{EA65E201-DB60-0481-B561-F243549566AC}"/>
          </ac:picMkLst>
        </pc:picChg>
      </pc:sldChg>
      <pc:sldChg chg="addSp delSp modSp mod">
        <pc:chgData name="Paul SORET" userId="33f75f03-9446-423a-9438-15b51fe73e45" providerId="ADAL" clId="{ECF0B646-AF30-4791-A81E-7715BA9769F5}" dt="2023-01-16T10:49:41.503" v="238" actId="207"/>
        <pc:sldMkLst>
          <pc:docMk/>
          <pc:sldMk cId="2649694664" sldId="262"/>
        </pc:sldMkLst>
        <pc:spChg chg="mod">
          <ac:chgData name="Paul SORET" userId="33f75f03-9446-423a-9438-15b51fe73e45" providerId="ADAL" clId="{ECF0B646-AF30-4791-A81E-7715BA9769F5}" dt="2023-01-16T10:49:41.503" v="238" actId="207"/>
          <ac:spMkLst>
            <pc:docMk/>
            <pc:sldMk cId="2649694664" sldId="262"/>
            <ac:spMk id="2" creationId="{AF1FB74C-94D1-E376-1752-9E13D45F97B2}"/>
          </ac:spMkLst>
        </pc:spChg>
        <pc:spChg chg="ord">
          <ac:chgData name="Paul SORET" userId="33f75f03-9446-423a-9438-15b51fe73e45" providerId="ADAL" clId="{ECF0B646-AF30-4791-A81E-7715BA9769F5}" dt="2023-01-16T10:46:47.222" v="222" actId="167"/>
          <ac:spMkLst>
            <pc:docMk/>
            <pc:sldMk cId="2649694664" sldId="262"/>
            <ac:spMk id="3" creationId="{CBA8C880-5224-C541-3F36-4CA0758953AC}"/>
          </ac:spMkLst>
        </pc:spChg>
        <pc:picChg chg="del">
          <ac:chgData name="Paul SORET" userId="33f75f03-9446-423a-9438-15b51fe73e45" providerId="ADAL" clId="{ECF0B646-AF30-4791-A81E-7715BA9769F5}" dt="2023-01-16T10:45:29.046" v="205" actId="478"/>
          <ac:picMkLst>
            <pc:docMk/>
            <pc:sldMk cId="2649694664" sldId="262"/>
            <ac:picMk id="6" creationId="{2EFED37C-4522-B45A-AC27-69FF12541473}"/>
          </ac:picMkLst>
        </pc:picChg>
        <pc:picChg chg="add mod">
          <ac:chgData name="Paul SORET" userId="33f75f03-9446-423a-9438-15b51fe73e45" providerId="ADAL" clId="{ECF0B646-AF30-4791-A81E-7715BA9769F5}" dt="2023-01-16T10:45:35.256" v="206"/>
          <ac:picMkLst>
            <pc:docMk/>
            <pc:sldMk cId="2649694664" sldId="262"/>
            <ac:picMk id="7" creationId="{BE28BFDE-5C21-DC90-FB76-A70537B458A9}"/>
          </ac:picMkLst>
        </pc:picChg>
        <pc:picChg chg="add mod ord">
          <ac:chgData name="Paul SORET" userId="33f75f03-9446-423a-9438-15b51fe73e45" providerId="ADAL" clId="{ECF0B646-AF30-4791-A81E-7715BA9769F5}" dt="2023-01-16T10:48:04.360" v="230" actId="167"/>
          <ac:picMkLst>
            <pc:docMk/>
            <pc:sldMk cId="2649694664" sldId="262"/>
            <ac:picMk id="8" creationId="{4C14384E-9B8E-3A66-7DE1-0C91A742E610}"/>
          </ac:picMkLst>
        </pc:picChg>
        <pc:picChg chg="del">
          <ac:chgData name="Paul SORET" userId="33f75f03-9446-423a-9438-15b51fe73e45" providerId="ADAL" clId="{ECF0B646-AF30-4791-A81E-7715BA9769F5}" dt="2023-01-16T10:45:27.040" v="204" actId="478"/>
          <ac:picMkLst>
            <pc:docMk/>
            <pc:sldMk cId="2649694664" sldId="262"/>
            <ac:picMk id="9" creationId="{547F875A-77F2-75D9-9643-1E502ACFC96C}"/>
          </ac:picMkLst>
        </pc:picChg>
        <pc:picChg chg="add mod ord">
          <ac:chgData name="Paul SORET" userId="33f75f03-9446-423a-9438-15b51fe73e45" providerId="ADAL" clId="{ECF0B646-AF30-4791-A81E-7715BA9769F5}" dt="2023-01-16T10:46:47.634" v="223" actId="167"/>
          <ac:picMkLst>
            <pc:docMk/>
            <pc:sldMk cId="2649694664" sldId="262"/>
            <ac:picMk id="10" creationId="{B2BC9970-1526-DB7D-81B5-5B2719292A79}"/>
          </ac:picMkLst>
        </pc:picChg>
        <pc:picChg chg="del">
          <ac:chgData name="Paul SORET" userId="33f75f03-9446-423a-9438-15b51fe73e45" providerId="ADAL" clId="{ECF0B646-AF30-4791-A81E-7715BA9769F5}" dt="2023-01-16T10:45:27.040" v="204" actId="478"/>
          <ac:picMkLst>
            <pc:docMk/>
            <pc:sldMk cId="2649694664" sldId="262"/>
            <ac:picMk id="12" creationId="{CEEAF624-D3E8-33F6-934B-59FAAF559125}"/>
          </ac:picMkLst>
        </pc:picChg>
      </pc:sldChg>
      <pc:sldChg chg="addSp delSp modSp add del mod">
        <pc:chgData name="Paul SORET" userId="33f75f03-9446-423a-9438-15b51fe73e45" providerId="ADAL" clId="{ECF0B646-AF30-4791-A81E-7715BA9769F5}" dt="2023-01-16T11:01:42.232" v="547" actId="167"/>
        <pc:sldMkLst>
          <pc:docMk/>
          <pc:sldMk cId="578537212" sldId="263"/>
        </pc:sldMkLst>
        <pc:spChg chg="mod">
          <ac:chgData name="Paul SORET" userId="33f75f03-9446-423a-9438-15b51fe73e45" providerId="ADAL" clId="{ECF0B646-AF30-4791-A81E-7715BA9769F5}" dt="2023-01-16T10:50:10.902" v="248" actId="113"/>
          <ac:spMkLst>
            <pc:docMk/>
            <pc:sldMk cId="578537212" sldId="263"/>
            <ac:spMk id="2" creationId="{AF1FB74C-94D1-E376-1752-9E13D45F97B2}"/>
          </ac:spMkLst>
        </pc:spChg>
        <pc:spChg chg="ord">
          <ac:chgData name="Paul SORET" userId="33f75f03-9446-423a-9438-15b51fe73e45" providerId="ADAL" clId="{ECF0B646-AF30-4791-A81E-7715BA9769F5}" dt="2023-01-16T10:48:11.121" v="233" actId="167"/>
          <ac:spMkLst>
            <pc:docMk/>
            <pc:sldMk cId="578537212" sldId="263"/>
            <ac:spMk id="3" creationId="{CBA8C880-5224-C541-3F36-4CA0758953AC}"/>
          </ac:spMkLst>
        </pc:spChg>
        <pc:spChg chg="add del mod ord">
          <ac:chgData name="Paul SORET" userId="33f75f03-9446-423a-9438-15b51fe73e45" providerId="ADAL" clId="{ECF0B646-AF30-4791-A81E-7715BA9769F5}" dt="2023-01-16T10:57:18.278" v="439"/>
          <ac:spMkLst>
            <pc:docMk/>
            <pc:sldMk cId="578537212" sldId="263"/>
            <ac:spMk id="15" creationId="{8850E036-601F-80A7-BA32-570B4A265C9E}"/>
          </ac:spMkLst>
        </pc:spChg>
        <pc:spChg chg="add del mod">
          <ac:chgData name="Paul SORET" userId="33f75f03-9446-423a-9438-15b51fe73e45" providerId="ADAL" clId="{ECF0B646-AF30-4791-A81E-7715BA9769F5}" dt="2023-01-16T10:56:52.483" v="428"/>
          <ac:spMkLst>
            <pc:docMk/>
            <pc:sldMk cId="578537212" sldId="263"/>
            <ac:spMk id="16" creationId="{966DD773-402F-A307-CD82-B839A47E817D}"/>
          </ac:spMkLst>
        </pc:spChg>
        <pc:spChg chg="add del mod">
          <ac:chgData name="Paul SORET" userId="33f75f03-9446-423a-9438-15b51fe73e45" providerId="ADAL" clId="{ECF0B646-AF30-4791-A81E-7715BA9769F5}" dt="2023-01-16T10:58:26.982" v="445"/>
          <ac:spMkLst>
            <pc:docMk/>
            <pc:sldMk cId="578537212" sldId="263"/>
            <ac:spMk id="17" creationId="{17B16BAA-12AE-05D9-E71E-91C4FD066F95}"/>
          </ac:spMkLst>
        </pc:spChg>
        <pc:spChg chg="add mod ord">
          <ac:chgData name="Paul SORET" userId="33f75f03-9446-423a-9438-15b51fe73e45" providerId="ADAL" clId="{ECF0B646-AF30-4791-A81E-7715BA9769F5}" dt="2023-01-16T11:01:36.073" v="545" actId="167"/>
          <ac:spMkLst>
            <pc:docMk/>
            <pc:sldMk cId="578537212" sldId="263"/>
            <ac:spMk id="18" creationId="{BC090233-D6B8-851F-728C-D77211DD9CCC}"/>
          </ac:spMkLst>
        </pc:spChg>
        <pc:spChg chg="add mod">
          <ac:chgData name="Paul SORET" userId="33f75f03-9446-423a-9438-15b51fe73e45" providerId="ADAL" clId="{ECF0B646-AF30-4791-A81E-7715BA9769F5}" dt="2023-01-16T11:00:21.893" v="524" actId="1035"/>
          <ac:spMkLst>
            <pc:docMk/>
            <pc:sldMk cId="578537212" sldId="263"/>
            <ac:spMk id="19" creationId="{50BA86DC-42F7-BC16-C3A5-488D9297C3E9}"/>
          </ac:spMkLst>
        </pc:spChg>
        <pc:spChg chg="add mod ord">
          <ac:chgData name="Paul SORET" userId="33f75f03-9446-423a-9438-15b51fe73e45" providerId="ADAL" clId="{ECF0B646-AF30-4791-A81E-7715BA9769F5}" dt="2023-01-16T11:01:42.232" v="547" actId="167"/>
          <ac:spMkLst>
            <pc:docMk/>
            <pc:sldMk cId="578537212" sldId="263"/>
            <ac:spMk id="20" creationId="{DF9D2BE3-8AFF-6040-BDFF-5FF69A677CDE}"/>
          </ac:spMkLst>
        </pc:spChg>
        <pc:spChg chg="mod ord">
          <ac:chgData name="Paul SORET" userId="33f75f03-9446-423a-9438-15b51fe73e45" providerId="ADAL" clId="{ECF0B646-AF30-4791-A81E-7715BA9769F5}" dt="2023-01-16T10:58:45.778" v="447" actId="6549"/>
          <ac:spMkLst>
            <pc:docMk/>
            <pc:sldMk cId="578537212" sldId="263"/>
            <ac:spMk id="21" creationId="{510BDD64-D677-2B67-CBEC-019861BA281D}"/>
          </ac:spMkLst>
        </pc:spChg>
        <pc:picChg chg="del">
          <ac:chgData name="Paul SORET" userId="33f75f03-9446-423a-9438-15b51fe73e45" providerId="ADAL" clId="{ECF0B646-AF30-4791-A81E-7715BA9769F5}" dt="2023-01-16T10:47:53.936" v="226" actId="478"/>
          <ac:picMkLst>
            <pc:docMk/>
            <pc:sldMk cId="578537212" sldId="263"/>
            <ac:picMk id="6" creationId="{2EFED37C-4522-B45A-AC27-69FF12541473}"/>
          </ac:picMkLst>
        </pc:picChg>
        <pc:picChg chg="mod">
          <ac:chgData name="Paul SORET" userId="33f75f03-9446-423a-9438-15b51fe73e45" providerId="ADAL" clId="{ECF0B646-AF30-4791-A81E-7715BA9769F5}" dt="2023-01-16T11:01:39.728" v="546" actId="1076"/>
          <ac:picMkLst>
            <pc:docMk/>
            <pc:sldMk cId="578537212" sldId="263"/>
            <ac:picMk id="7" creationId="{8D8164ED-C678-8C3A-1F3F-9F3BFF7E8D94}"/>
          </ac:picMkLst>
        </pc:picChg>
        <pc:picChg chg="del">
          <ac:chgData name="Paul SORET" userId="33f75f03-9446-423a-9438-15b51fe73e45" providerId="ADAL" clId="{ECF0B646-AF30-4791-A81E-7715BA9769F5}" dt="2023-01-16T10:47:51.870" v="225" actId="478"/>
          <ac:picMkLst>
            <pc:docMk/>
            <pc:sldMk cId="578537212" sldId="263"/>
            <ac:picMk id="9" creationId="{547F875A-77F2-75D9-9643-1E502ACFC96C}"/>
          </ac:picMkLst>
        </pc:picChg>
        <pc:picChg chg="add mod ord">
          <ac:chgData name="Paul SORET" userId="33f75f03-9446-423a-9438-15b51fe73e45" providerId="ADAL" clId="{ECF0B646-AF30-4791-A81E-7715BA9769F5}" dt="2023-01-16T10:50:39.238" v="257" actId="167"/>
          <ac:picMkLst>
            <pc:docMk/>
            <pc:sldMk cId="578537212" sldId="263"/>
            <ac:picMk id="11" creationId="{1DF30B28-A147-A25D-BFA4-F6848D030C8C}"/>
          </ac:picMkLst>
        </pc:picChg>
        <pc:picChg chg="del">
          <ac:chgData name="Paul SORET" userId="33f75f03-9446-423a-9438-15b51fe73e45" providerId="ADAL" clId="{ECF0B646-AF30-4791-A81E-7715BA9769F5}" dt="2023-01-16T10:47:55.712" v="227" actId="478"/>
          <ac:picMkLst>
            <pc:docMk/>
            <pc:sldMk cId="578537212" sldId="263"/>
            <ac:picMk id="12" creationId="{CEEAF624-D3E8-33F6-934B-59FAAF559125}"/>
          </ac:picMkLst>
        </pc:picChg>
        <pc:picChg chg="add mod ord">
          <ac:chgData name="Paul SORET" userId="33f75f03-9446-423a-9438-15b51fe73e45" providerId="ADAL" clId="{ECF0B646-AF30-4791-A81E-7715BA9769F5}" dt="2023-01-16T10:50:39.513" v="258" actId="167"/>
          <ac:picMkLst>
            <pc:docMk/>
            <pc:sldMk cId="578537212" sldId="263"/>
            <ac:picMk id="13" creationId="{8AD1D3A0-85CE-6C3E-7BF8-9D4A83A4E9EA}"/>
          </ac:picMkLst>
        </pc:picChg>
        <pc:picChg chg="add mod ord">
          <ac:chgData name="Paul SORET" userId="33f75f03-9446-423a-9438-15b51fe73e45" providerId="ADAL" clId="{ECF0B646-AF30-4791-A81E-7715BA9769F5}" dt="2023-01-16T10:48:09.571" v="232" actId="167"/>
          <ac:picMkLst>
            <pc:docMk/>
            <pc:sldMk cId="578537212" sldId="263"/>
            <ac:picMk id="14" creationId="{80AB1B1F-9016-9778-2BB2-857E880C9D89}"/>
          </ac:picMkLst>
        </pc:picChg>
      </pc:sldChg>
      <pc:sldChg chg="addSp delSp modSp mod">
        <pc:chgData name="Paul SORET" userId="33f75f03-9446-423a-9438-15b51fe73e45" providerId="ADAL" clId="{ECF0B646-AF30-4791-A81E-7715BA9769F5}" dt="2023-01-16T10:51:47.302" v="399" actId="1035"/>
        <pc:sldMkLst>
          <pc:docMk/>
          <pc:sldMk cId="4129599842" sldId="264"/>
        </pc:sldMkLst>
        <pc:spChg chg="mod">
          <ac:chgData name="Paul SORET" userId="33f75f03-9446-423a-9438-15b51fe73e45" providerId="ADAL" clId="{ECF0B646-AF30-4791-A81E-7715BA9769F5}" dt="2023-01-16T10:50:15.952" v="250" actId="113"/>
          <ac:spMkLst>
            <pc:docMk/>
            <pc:sldMk cId="4129599842" sldId="264"/>
            <ac:spMk id="2" creationId="{AF1FB74C-94D1-E376-1752-9E13D45F97B2}"/>
          </ac:spMkLst>
        </pc:spChg>
        <pc:spChg chg="ord">
          <ac:chgData name="Paul SORET" userId="33f75f03-9446-423a-9438-15b51fe73e45" providerId="ADAL" clId="{ECF0B646-AF30-4791-A81E-7715BA9769F5}" dt="2023-01-16T10:50:45.306" v="261" actId="167"/>
          <ac:spMkLst>
            <pc:docMk/>
            <pc:sldMk cId="4129599842" sldId="264"/>
            <ac:spMk id="3" creationId="{CBA8C880-5224-C541-3F36-4CA0758953AC}"/>
          </ac:spMkLst>
        </pc:spChg>
        <pc:spChg chg="mod">
          <ac:chgData name="Paul SORET" userId="33f75f03-9446-423a-9438-15b51fe73e45" providerId="ADAL" clId="{ECF0B646-AF30-4791-A81E-7715BA9769F5}" dt="2023-01-16T10:51:36.046" v="357" actId="1036"/>
          <ac:spMkLst>
            <pc:docMk/>
            <pc:sldMk cId="4129599842" sldId="264"/>
            <ac:spMk id="11" creationId="{7E53E6FB-2742-7F0C-52CD-AE1857169C65}"/>
          </ac:spMkLst>
        </pc:spChg>
        <pc:spChg chg="mod">
          <ac:chgData name="Paul SORET" userId="33f75f03-9446-423a-9438-15b51fe73e45" providerId="ADAL" clId="{ECF0B646-AF30-4791-A81E-7715BA9769F5}" dt="2023-01-16T10:51:08.263" v="262" actId="404"/>
          <ac:spMkLst>
            <pc:docMk/>
            <pc:sldMk cId="4129599842" sldId="264"/>
            <ac:spMk id="13" creationId="{2705B242-B21B-E825-6E71-5EEAC4DDD5F5}"/>
          </ac:spMkLst>
        </pc:spChg>
        <pc:picChg chg="del">
          <ac:chgData name="Paul SORET" userId="33f75f03-9446-423a-9438-15b51fe73e45" providerId="ADAL" clId="{ECF0B646-AF30-4791-A81E-7715BA9769F5}" dt="2023-01-16T10:50:27.072" v="253" actId="478"/>
          <ac:picMkLst>
            <pc:docMk/>
            <pc:sldMk cId="4129599842" sldId="264"/>
            <ac:picMk id="4" creationId="{FE49B6FA-ED43-59B7-9866-F6FC1A264236}"/>
          </ac:picMkLst>
        </pc:picChg>
        <pc:picChg chg="del">
          <ac:chgData name="Paul SORET" userId="33f75f03-9446-423a-9438-15b51fe73e45" providerId="ADAL" clId="{ECF0B646-AF30-4791-A81E-7715BA9769F5}" dt="2023-01-16T10:50:25.753" v="251" actId="478"/>
          <ac:picMkLst>
            <pc:docMk/>
            <pc:sldMk cId="4129599842" sldId="264"/>
            <ac:picMk id="6" creationId="{C3343B49-6138-F76C-27B2-18DCCD6894D4}"/>
          </ac:picMkLst>
        </pc:picChg>
        <pc:picChg chg="mod">
          <ac:chgData name="Paul SORET" userId="33f75f03-9446-423a-9438-15b51fe73e45" providerId="ADAL" clId="{ECF0B646-AF30-4791-A81E-7715BA9769F5}" dt="2023-01-16T10:51:47.302" v="399" actId="1035"/>
          <ac:picMkLst>
            <pc:docMk/>
            <pc:sldMk cId="4129599842" sldId="264"/>
            <ac:picMk id="7" creationId="{37AD436C-1859-FA7E-1748-D4087E68C3DE}"/>
          </ac:picMkLst>
        </pc:picChg>
        <pc:picChg chg="add mod">
          <ac:chgData name="Paul SORET" userId="33f75f03-9446-423a-9438-15b51fe73e45" providerId="ADAL" clId="{ECF0B646-AF30-4791-A81E-7715BA9769F5}" dt="2023-01-16T10:50:28.282" v="254"/>
          <ac:picMkLst>
            <pc:docMk/>
            <pc:sldMk cId="4129599842" sldId="264"/>
            <ac:picMk id="8" creationId="{DB9FC953-3C40-BACF-7210-A04A2205536C}"/>
          </ac:picMkLst>
        </pc:picChg>
        <pc:picChg chg="add mod">
          <ac:chgData name="Paul SORET" userId="33f75f03-9446-423a-9438-15b51fe73e45" providerId="ADAL" clId="{ECF0B646-AF30-4791-A81E-7715BA9769F5}" dt="2023-01-16T10:50:28.282" v="254"/>
          <ac:picMkLst>
            <pc:docMk/>
            <pc:sldMk cId="4129599842" sldId="264"/>
            <ac:picMk id="9" creationId="{84277FC4-A140-D62A-7CD0-6B464DECE2CB}"/>
          </ac:picMkLst>
        </pc:picChg>
        <pc:picChg chg="add mod ord">
          <ac:chgData name="Paul SORET" userId="33f75f03-9446-423a-9438-15b51fe73e45" providerId="ADAL" clId="{ECF0B646-AF30-4791-A81E-7715BA9769F5}" dt="2023-01-16T10:50:43.478" v="260" actId="167"/>
          <ac:picMkLst>
            <pc:docMk/>
            <pc:sldMk cId="4129599842" sldId="264"/>
            <ac:picMk id="10" creationId="{B6D8020D-83E0-61E9-374B-0A511868D3C9}"/>
          </ac:picMkLst>
        </pc:picChg>
        <pc:picChg chg="del">
          <ac:chgData name="Paul SORET" userId="33f75f03-9446-423a-9438-15b51fe73e45" providerId="ADAL" clId="{ECF0B646-AF30-4791-A81E-7715BA9769F5}" dt="2023-01-16T10:50:26.290" v="252" actId="478"/>
          <ac:picMkLst>
            <pc:docMk/>
            <pc:sldMk cId="4129599842" sldId="264"/>
            <ac:picMk id="12" creationId="{CEEAF624-D3E8-33F6-934B-59FAAF559125}"/>
          </ac:picMkLst>
        </pc:picChg>
        <pc:picChg chg="mod">
          <ac:chgData name="Paul SORET" userId="33f75f03-9446-423a-9438-15b51fe73e45" providerId="ADAL" clId="{ECF0B646-AF30-4791-A81E-7715BA9769F5}" dt="2023-01-16T10:51:36.046" v="357" actId="1036"/>
          <ac:picMkLst>
            <pc:docMk/>
            <pc:sldMk cId="4129599842" sldId="264"/>
            <ac:picMk id="14" creationId="{95FA4A90-05C5-B6A7-3927-E77FED0817C4}"/>
          </ac:picMkLst>
        </pc:picChg>
      </pc:sldChg>
      <pc:sldChg chg="modSp add del mod">
        <pc:chgData name="Paul SORET" userId="33f75f03-9446-423a-9438-15b51fe73e45" providerId="ADAL" clId="{ECF0B646-AF30-4791-A81E-7715BA9769F5}" dt="2023-01-16T10:56:52.648" v="429"/>
        <pc:sldMkLst>
          <pc:docMk/>
          <pc:sldMk cId="706113384" sldId="265"/>
        </pc:sldMkLst>
        <pc:spChg chg="mod">
          <ac:chgData name="Paul SORET" userId="33f75f03-9446-423a-9438-15b51fe73e45" providerId="ADAL" clId="{ECF0B646-AF30-4791-A81E-7715BA9769F5}" dt="2023-01-16T10:55:52.157" v="412" actId="6549"/>
          <ac:spMkLst>
            <pc:docMk/>
            <pc:sldMk cId="706113384" sldId="265"/>
            <ac:spMk id="21" creationId="{510BDD64-D677-2B67-CBEC-019861BA281D}"/>
          </ac:spMkLst>
        </pc:spChg>
      </pc:sldChg>
      <pc:sldChg chg="addSp delSp modSp add del mod">
        <pc:chgData name="Paul SORET" userId="33f75f03-9446-423a-9438-15b51fe73e45" providerId="ADAL" clId="{ECF0B646-AF30-4791-A81E-7715BA9769F5}" dt="2023-01-16T10:49:13.835" v="234" actId="47"/>
        <pc:sldMkLst>
          <pc:docMk/>
          <pc:sldMk cId="3659124707" sldId="265"/>
        </pc:sldMkLst>
        <pc:spChg chg="add del mod ord">
          <ac:chgData name="Paul SORET" userId="33f75f03-9446-423a-9438-15b51fe73e45" providerId="ADAL" clId="{ECF0B646-AF30-4791-A81E-7715BA9769F5}" dt="2023-01-16T10:10:46.464" v="13" actId="478"/>
          <ac:spMkLst>
            <pc:docMk/>
            <pc:sldMk cId="3659124707" sldId="265"/>
            <ac:spMk id="11" creationId="{589A2581-B345-4435-3547-75AE2BA7D2A1}"/>
          </ac:spMkLst>
        </pc:spChg>
        <pc:spChg chg="mod">
          <ac:chgData name="Paul SORET" userId="33f75f03-9446-423a-9438-15b51fe73e45" providerId="ADAL" clId="{ECF0B646-AF30-4791-A81E-7715BA9769F5}" dt="2023-01-16T10:09:44.911" v="2" actId="6549"/>
          <ac:spMkLst>
            <pc:docMk/>
            <pc:sldMk cId="3659124707" sldId="265"/>
            <ac:spMk id="21" creationId="{510BDD64-D677-2B67-CBEC-019861BA281D}"/>
          </ac:spMkLst>
        </pc:spChg>
        <pc:picChg chg="mod">
          <ac:chgData name="Paul SORET" userId="33f75f03-9446-423a-9438-15b51fe73e45" providerId="ADAL" clId="{ECF0B646-AF30-4791-A81E-7715BA9769F5}" dt="2023-01-16T10:09:50.849" v="3" actId="1076"/>
          <ac:picMkLst>
            <pc:docMk/>
            <pc:sldMk cId="3659124707" sldId="265"/>
            <ac:picMk id="8" creationId="{BAC03B92-0840-6956-088B-DF6A14232477}"/>
          </ac:picMkLst>
        </pc:picChg>
        <pc:picChg chg="mod">
          <ac:chgData name="Paul SORET" userId="33f75f03-9446-423a-9438-15b51fe73e45" providerId="ADAL" clId="{ECF0B646-AF30-4791-A81E-7715BA9769F5}" dt="2023-01-16T10:09:52.198" v="4" actId="1076"/>
          <ac:picMkLst>
            <pc:docMk/>
            <pc:sldMk cId="3659124707" sldId="265"/>
            <ac:picMk id="10" creationId="{1866A412-512D-5F25-7C52-67799CC48BA0}"/>
          </ac:picMkLst>
        </pc:picChg>
      </pc:sldChg>
      <pc:sldChg chg="addSp delSp modSp add mod">
        <pc:chgData name="Paul SORET" userId="33f75f03-9446-423a-9438-15b51fe73e45" providerId="ADAL" clId="{ECF0B646-AF30-4791-A81E-7715BA9769F5}" dt="2023-01-16T11:03:27.928" v="633" actId="1035"/>
        <pc:sldMkLst>
          <pc:docMk/>
          <pc:sldMk cId="3712041730" sldId="265"/>
        </pc:sldMkLst>
        <pc:spChg chg="add mod">
          <ac:chgData name="Paul SORET" userId="33f75f03-9446-423a-9438-15b51fe73e45" providerId="ADAL" clId="{ECF0B646-AF30-4791-A81E-7715BA9769F5}" dt="2023-01-16T11:03:18.732" v="632" actId="1076"/>
          <ac:spMkLst>
            <pc:docMk/>
            <pc:sldMk cId="3712041730" sldId="265"/>
            <ac:spMk id="6" creationId="{71EEDF05-5724-F359-41EB-EBE66AE72E71}"/>
          </ac:spMkLst>
        </pc:spChg>
        <pc:spChg chg="add mod">
          <ac:chgData name="Paul SORET" userId="33f75f03-9446-423a-9438-15b51fe73e45" providerId="ADAL" clId="{ECF0B646-AF30-4791-A81E-7715BA9769F5}" dt="2023-01-16T11:03:18.732" v="632" actId="1076"/>
          <ac:spMkLst>
            <pc:docMk/>
            <pc:sldMk cId="3712041730" sldId="265"/>
            <ac:spMk id="9" creationId="{4FA7E8E6-66C4-FD67-60F1-DD5873688E59}"/>
          </ac:spMkLst>
        </pc:spChg>
        <pc:spChg chg="mod">
          <ac:chgData name="Paul SORET" userId="33f75f03-9446-423a-9438-15b51fe73e45" providerId="ADAL" clId="{ECF0B646-AF30-4791-A81E-7715BA9769F5}" dt="2023-01-16T11:03:27.928" v="633" actId="1035"/>
          <ac:spMkLst>
            <pc:docMk/>
            <pc:sldMk cId="3712041730" sldId="265"/>
            <ac:spMk id="18" creationId="{BC090233-D6B8-851F-728C-D77211DD9CCC}"/>
          </ac:spMkLst>
        </pc:spChg>
        <pc:spChg chg="mod">
          <ac:chgData name="Paul SORET" userId="33f75f03-9446-423a-9438-15b51fe73e45" providerId="ADAL" clId="{ECF0B646-AF30-4791-A81E-7715BA9769F5}" dt="2023-01-16T11:02:57.041" v="627" actId="20577"/>
          <ac:spMkLst>
            <pc:docMk/>
            <pc:sldMk cId="3712041730" sldId="265"/>
            <ac:spMk id="19" creationId="{50BA86DC-42F7-BC16-C3A5-488D9297C3E9}"/>
          </ac:spMkLst>
        </pc:spChg>
        <pc:spChg chg="mod">
          <ac:chgData name="Paul SORET" userId="33f75f03-9446-423a-9438-15b51fe73e45" providerId="ADAL" clId="{ECF0B646-AF30-4791-A81E-7715BA9769F5}" dt="2023-01-16T11:03:27.928" v="633" actId="1035"/>
          <ac:spMkLst>
            <pc:docMk/>
            <pc:sldMk cId="3712041730" sldId="265"/>
            <ac:spMk id="20" creationId="{DF9D2BE3-8AFF-6040-BDFF-5FF69A677CDE}"/>
          </ac:spMkLst>
        </pc:spChg>
        <pc:spChg chg="add del">
          <ac:chgData name="Paul SORET" userId="33f75f03-9446-423a-9438-15b51fe73e45" providerId="ADAL" clId="{ECF0B646-AF30-4791-A81E-7715BA9769F5}" dt="2023-01-16T11:02:06.575" v="555" actId="478"/>
          <ac:spMkLst>
            <pc:docMk/>
            <pc:sldMk cId="3712041730" sldId="265"/>
            <ac:spMk id="21" creationId="{510BDD64-D677-2B67-CBEC-019861BA281D}"/>
          </ac:spMkLst>
        </pc:spChg>
        <pc:graphicFrameChg chg="mod">
          <ac:chgData name="Paul SORET" userId="33f75f03-9446-423a-9438-15b51fe73e45" providerId="ADAL" clId="{ECF0B646-AF30-4791-A81E-7715BA9769F5}" dt="2023-01-16T11:03:04.225" v="628" actId="1076"/>
          <ac:graphicFrameMkLst>
            <pc:docMk/>
            <pc:sldMk cId="3712041730" sldId="265"/>
            <ac:graphicFrameMk id="4" creationId="{40F77F49-FBEA-17F7-149F-F4A5123878A0}"/>
          </ac:graphicFrameMkLst>
        </pc:graphicFrameChg>
        <pc:picChg chg="mod">
          <ac:chgData name="Paul SORET" userId="33f75f03-9446-423a-9438-15b51fe73e45" providerId="ADAL" clId="{ECF0B646-AF30-4791-A81E-7715BA9769F5}" dt="2023-01-16T11:03:27.928" v="633" actId="1035"/>
          <ac:picMkLst>
            <pc:docMk/>
            <pc:sldMk cId="3712041730" sldId="265"/>
            <ac:picMk id="7" creationId="{8D8164ED-C678-8C3A-1F3F-9F3BFF7E8D94}"/>
          </ac:picMkLst>
        </pc:picChg>
        <pc:picChg chg="mod">
          <ac:chgData name="Paul SORET" userId="33f75f03-9446-423a-9438-15b51fe73e45" providerId="ADAL" clId="{ECF0B646-AF30-4791-A81E-7715BA9769F5}" dt="2023-01-16T11:03:09.017" v="630" actId="1076"/>
          <ac:picMkLst>
            <pc:docMk/>
            <pc:sldMk cId="3712041730" sldId="265"/>
            <ac:picMk id="8" creationId="{BAC03B92-0840-6956-088B-DF6A14232477}"/>
          </ac:picMkLst>
        </pc:picChg>
        <pc:picChg chg="del">
          <ac:chgData name="Paul SORET" userId="33f75f03-9446-423a-9438-15b51fe73e45" providerId="ADAL" clId="{ECF0B646-AF30-4791-A81E-7715BA9769F5}" dt="2023-01-16T11:03:06.867" v="629" actId="478"/>
          <ac:picMkLst>
            <pc:docMk/>
            <pc:sldMk cId="3712041730" sldId="265"/>
            <ac:picMk id="10" creationId="{1866A412-512D-5F25-7C52-67799CC48BA0}"/>
          </ac:picMkLst>
        </pc:picChg>
        <pc:picChg chg="add mod">
          <ac:chgData name="Paul SORET" userId="33f75f03-9446-423a-9438-15b51fe73e45" providerId="ADAL" clId="{ECF0B646-AF30-4791-A81E-7715BA9769F5}" dt="2023-01-16T11:03:18.732" v="632" actId="1076"/>
          <ac:picMkLst>
            <pc:docMk/>
            <pc:sldMk cId="3712041730" sldId="265"/>
            <ac:picMk id="12" creationId="{10753766-B35E-D695-DDB5-DD8B43A63AE2}"/>
          </ac:picMkLst>
        </pc:picChg>
      </pc:sldChg>
      <pc:sldChg chg="add del">
        <pc:chgData name="Paul SORET" userId="33f75f03-9446-423a-9438-15b51fe73e45" providerId="ADAL" clId="{ECF0B646-AF30-4791-A81E-7715BA9769F5}" dt="2023-01-16T11:00:28.081" v="525" actId="47"/>
        <pc:sldMkLst>
          <pc:docMk/>
          <pc:sldMk cId="4135558763" sldId="265"/>
        </pc:sldMkLst>
      </pc:sldChg>
      <pc:sldChg chg="addSp delSp modSp add mod">
        <pc:chgData name="Paul SORET" userId="33f75f03-9446-423a-9438-15b51fe73e45" providerId="ADAL" clId="{ECF0B646-AF30-4791-A81E-7715BA9769F5}" dt="2023-01-16T13:07:16.120" v="759" actId="167"/>
        <pc:sldMkLst>
          <pc:docMk/>
          <pc:sldMk cId="1068610865" sldId="266"/>
        </pc:sldMkLst>
        <pc:spChg chg="mod">
          <ac:chgData name="Paul SORET" userId="33f75f03-9446-423a-9438-15b51fe73e45" providerId="ADAL" clId="{ECF0B646-AF30-4791-A81E-7715BA9769F5}" dt="2023-01-16T13:06:50.523" v="711" actId="20577"/>
          <ac:spMkLst>
            <pc:docMk/>
            <pc:sldMk cId="1068610865" sldId="266"/>
            <ac:spMk id="11" creationId="{7E53E6FB-2742-7F0C-52CD-AE1857169C65}"/>
          </ac:spMkLst>
        </pc:spChg>
        <pc:picChg chg="add mod ord">
          <ac:chgData name="Paul SORET" userId="33f75f03-9446-423a-9438-15b51fe73e45" providerId="ADAL" clId="{ECF0B646-AF30-4791-A81E-7715BA9769F5}" dt="2023-01-16T13:07:16.120" v="759" actId="167"/>
          <ac:picMkLst>
            <pc:docMk/>
            <pc:sldMk cId="1068610865" sldId="266"/>
            <ac:picMk id="4" creationId="{054A11CA-2063-928F-309E-0B69C02D771F}"/>
          </ac:picMkLst>
        </pc:picChg>
        <pc:picChg chg="del">
          <ac:chgData name="Paul SORET" userId="33f75f03-9446-423a-9438-15b51fe73e45" providerId="ADAL" clId="{ECF0B646-AF30-4791-A81E-7715BA9769F5}" dt="2023-01-16T13:06:56.958" v="713" actId="478"/>
          <ac:picMkLst>
            <pc:docMk/>
            <pc:sldMk cId="1068610865" sldId="266"/>
            <ac:picMk id="7" creationId="{37AD436C-1859-FA7E-1748-D4087E68C3DE}"/>
          </ac:picMkLst>
        </pc:picChg>
        <pc:picChg chg="ord">
          <ac:chgData name="Paul SORET" userId="33f75f03-9446-423a-9438-15b51fe73e45" providerId="ADAL" clId="{ECF0B646-AF30-4791-A81E-7715BA9769F5}" dt="2023-01-16T13:06:55.586" v="712" actId="167"/>
          <ac:picMkLst>
            <pc:docMk/>
            <pc:sldMk cId="1068610865" sldId="266"/>
            <ac:picMk id="14" creationId="{95FA4A90-05C5-B6A7-3927-E77FED0817C4}"/>
          </ac:picMkLst>
        </pc:picChg>
      </pc:sldChg>
      <pc:sldChg chg="add del">
        <pc:chgData name="Paul SORET" userId="33f75f03-9446-423a-9438-15b51fe73e45" providerId="ADAL" clId="{ECF0B646-AF30-4791-A81E-7715BA9769F5}" dt="2023-01-16T10:55:59.707" v="414"/>
        <pc:sldMkLst>
          <pc:docMk/>
          <pc:sldMk cId="3933926564" sldId="266"/>
        </pc:sldMkLst>
      </pc:sldChg>
    </pc:docChg>
  </pc:docChgLst>
  <pc:docChgLst>
    <pc:chgData name="Paul SORET" userId="33f75f03-9446-423a-9438-15b51fe73e45" providerId="ADAL" clId="{A9A575E4-AEE2-40E0-8CA2-4AC9557B38B9}"/>
    <pc:docChg chg="undo redo custSel addSld delSld modSld">
      <pc:chgData name="Paul SORET" userId="33f75f03-9446-423a-9438-15b51fe73e45" providerId="ADAL" clId="{A9A575E4-AEE2-40E0-8CA2-4AC9557B38B9}" dt="2023-01-16T13:29:04.075" v="667" actId="1035"/>
      <pc:docMkLst>
        <pc:docMk/>
      </pc:docMkLst>
      <pc:sldChg chg="addSp delSp modSp mod">
        <pc:chgData name="Paul SORET" userId="33f75f03-9446-423a-9438-15b51fe73e45" providerId="ADAL" clId="{A9A575E4-AEE2-40E0-8CA2-4AC9557B38B9}" dt="2023-01-16T13:11:29.429" v="182" actId="478"/>
        <pc:sldMkLst>
          <pc:docMk/>
          <pc:sldMk cId="1373813487" sldId="256"/>
        </pc:sldMkLst>
        <pc:spChg chg="add mod">
          <ac:chgData name="Paul SORET" userId="33f75f03-9446-423a-9438-15b51fe73e45" providerId="ADAL" clId="{A9A575E4-AEE2-40E0-8CA2-4AC9557B38B9}" dt="2023-01-16T13:11:17.634" v="180" actId="20577"/>
          <ac:spMkLst>
            <pc:docMk/>
            <pc:sldMk cId="1373813487" sldId="256"/>
            <ac:spMk id="4" creationId="{BB134DA9-778B-755F-CAAA-DCFCA86A1BC9}"/>
          </ac:spMkLst>
        </pc:spChg>
        <pc:spChg chg="mod">
          <ac:chgData name="Paul SORET" userId="33f75f03-9446-423a-9438-15b51fe73e45" providerId="ADAL" clId="{A9A575E4-AEE2-40E0-8CA2-4AC9557B38B9}" dt="2023-01-16T13:10:04.693" v="39" actId="20577"/>
          <ac:spMkLst>
            <pc:docMk/>
            <pc:sldMk cId="1373813487" sldId="256"/>
            <ac:spMk id="5" creationId="{BB1E5259-379B-ADC5-B0D4-C7929A3ED909}"/>
          </ac:spMkLst>
        </pc:spChg>
        <pc:spChg chg="add mod">
          <ac:chgData name="Paul SORET" userId="33f75f03-9446-423a-9438-15b51fe73e45" providerId="ADAL" clId="{A9A575E4-AEE2-40E0-8CA2-4AC9557B38B9}" dt="2023-01-16T13:10:40.727" v="106" actId="1035"/>
          <ac:spMkLst>
            <pc:docMk/>
            <pc:sldMk cId="1373813487" sldId="256"/>
            <ac:spMk id="7" creationId="{147916A2-9783-637E-BEA1-5D7BEDB73D7A}"/>
          </ac:spMkLst>
        </pc:spChg>
        <pc:spChg chg="add mod">
          <ac:chgData name="Paul SORET" userId="33f75f03-9446-423a-9438-15b51fe73e45" providerId="ADAL" clId="{A9A575E4-AEE2-40E0-8CA2-4AC9557B38B9}" dt="2023-01-16T13:10:40.727" v="106" actId="1035"/>
          <ac:spMkLst>
            <pc:docMk/>
            <pc:sldMk cId="1373813487" sldId="256"/>
            <ac:spMk id="8" creationId="{0C924175-F2D5-9EE6-A393-835B632E42D5}"/>
          </ac:spMkLst>
        </pc:spChg>
        <pc:spChg chg="add mod">
          <ac:chgData name="Paul SORET" userId="33f75f03-9446-423a-9438-15b51fe73e45" providerId="ADAL" clId="{A9A575E4-AEE2-40E0-8CA2-4AC9557B38B9}" dt="2023-01-16T13:10:40.727" v="106" actId="1035"/>
          <ac:spMkLst>
            <pc:docMk/>
            <pc:sldMk cId="1373813487" sldId="256"/>
            <ac:spMk id="10" creationId="{ACF60AE4-60C7-DF16-17EA-FC958EB62D51}"/>
          </ac:spMkLst>
        </pc:spChg>
        <pc:picChg chg="add mod">
          <ac:chgData name="Paul SORET" userId="33f75f03-9446-423a-9438-15b51fe73e45" providerId="ADAL" clId="{A9A575E4-AEE2-40E0-8CA2-4AC9557B38B9}" dt="2023-01-16T13:10:55.069" v="111" actId="1076"/>
          <ac:picMkLst>
            <pc:docMk/>
            <pc:sldMk cId="1373813487" sldId="256"/>
            <ac:picMk id="6" creationId="{7B4C08FD-ABEA-52FD-5DA9-C3AA197781EF}"/>
          </ac:picMkLst>
        </pc:picChg>
        <pc:picChg chg="ord">
          <ac:chgData name="Paul SORET" userId="33f75f03-9446-423a-9438-15b51fe73e45" providerId="ADAL" clId="{A9A575E4-AEE2-40E0-8CA2-4AC9557B38B9}" dt="2023-01-16T13:11:28.270" v="181" actId="167"/>
          <ac:picMkLst>
            <pc:docMk/>
            <pc:sldMk cId="1373813487" sldId="256"/>
            <ac:picMk id="16" creationId="{1623802A-2DD0-69D1-C5D3-3857C46295A8}"/>
          </ac:picMkLst>
        </pc:picChg>
        <pc:picChg chg="del">
          <ac:chgData name="Paul SORET" userId="33f75f03-9446-423a-9438-15b51fe73e45" providerId="ADAL" clId="{A9A575E4-AEE2-40E0-8CA2-4AC9557B38B9}" dt="2023-01-16T13:11:29.429" v="182" actId="478"/>
          <ac:picMkLst>
            <pc:docMk/>
            <pc:sldMk cId="1373813487" sldId="256"/>
            <ac:picMk id="17" creationId="{6D4B743A-C986-7D6B-C797-B98AD9149CD3}"/>
          </ac:picMkLst>
        </pc:picChg>
        <pc:picChg chg="del">
          <ac:chgData name="Paul SORET" userId="33f75f03-9446-423a-9438-15b51fe73e45" providerId="ADAL" clId="{A9A575E4-AEE2-40E0-8CA2-4AC9557B38B9}" dt="2023-01-16T13:10:46.826" v="108" actId="478"/>
          <ac:picMkLst>
            <pc:docMk/>
            <pc:sldMk cId="1373813487" sldId="256"/>
            <ac:picMk id="18" creationId="{C03EAC25-56D5-B5D8-7763-9F6C6FAC8394}"/>
          </ac:picMkLst>
        </pc:picChg>
        <pc:picChg chg="del">
          <ac:chgData name="Paul SORET" userId="33f75f03-9446-423a-9438-15b51fe73e45" providerId="ADAL" clId="{A9A575E4-AEE2-40E0-8CA2-4AC9557B38B9}" dt="2023-01-16T13:10:48.133" v="109" actId="478"/>
          <ac:picMkLst>
            <pc:docMk/>
            <pc:sldMk cId="1373813487" sldId="256"/>
            <ac:picMk id="19" creationId="{F39439F4-4347-AA91-F81A-580D6FA01086}"/>
          </ac:picMkLst>
        </pc:picChg>
        <pc:picChg chg="del">
          <ac:chgData name="Paul SORET" userId="33f75f03-9446-423a-9438-15b51fe73e45" providerId="ADAL" clId="{A9A575E4-AEE2-40E0-8CA2-4AC9557B38B9}" dt="2023-01-16T13:10:46.046" v="107" actId="478"/>
          <ac:picMkLst>
            <pc:docMk/>
            <pc:sldMk cId="1373813487" sldId="256"/>
            <ac:picMk id="20" creationId="{EA65E201-DB60-0481-B561-F243549566AC}"/>
          </ac:picMkLst>
        </pc:picChg>
      </pc:sldChg>
      <pc:sldChg chg="addSp delSp modSp mod">
        <pc:chgData name="Paul SORET" userId="33f75f03-9446-423a-9438-15b51fe73e45" providerId="ADAL" clId="{A9A575E4-AEE2-40E0-8CA2-4AC9557B38B9}" dt="2023-01-16T13:19:16.430" v="210" actId="20577"/>
        <pc:sldMkLst>
          <pc:docMk/>
          <pc:sldMk cId="2649694664" sldId="262"/>
        </pc:sldMkLst>
        <pc:spChg chg="ord">
          <ac:chgData name="Paul SORET" userId="33f75f03-9446-423a-9438-15b51fe73e45" providerId="ADAL" clId="{A9A575E4-AEE2-40E0-8CA2-4AC9557B38B9}" dt="2023-01-16T13:18:20.021" v="187" actId="167"/>
          <ac:spMkLst>
            <pc:docMk/>
            <pc:sldMk cId="2649694664" sldId="262"/>
            <ac:spMk id="3" creationId="{CBA8C880-5224-C541-3F36-4CA0758953AC}"/>
          </ac:spMkLst>
        </pc:spChg>
        <pc:spChg chg="del">
          <ac:chgData name="Paul SORET" userId="33f75f03-9446-423a-9438-15b51fe73e45" providerId="ADAL" clId="{A9A575E4-AEE2-40E0-8CA2-4AC9557B38B9}" dt="2023-01-16T13:18:08.800" v="183" actId="478"/>
          <ac:spMkLst>
            <pc:docMk/>
            <pc:sldMk cId="2649694664" sldId="262"/>
            <ac:spMk id="5" creationId="{BB1E5259-379B-ADC5-B0D4-C7929A3ED909}"/>
          </ac:spMkLst>
        </pc:spChg>
        <pc:spChg chg="add mod">
          <ac:chgData name="Paul SORET" userId="33f75f03-9446-423a-9438-15b51fe73e45" providerId="ADAL" clId="{A9A575E4-AEE2-40E0-8CA2-4AC9557B38B9}" dt="2023-01-16T13:18:41.638" v="194" actId="1076"/>
          <ac:spMkLst>
            <pc:docMk/>
            <pc:sldMk cId="2649694664" sldId="262"/>
            <ac:spMk id="6" creationId="{FE1548C4-43AE-A8F7-CC90-CC06C6B7472B}"/>
          </ac:spMkLst>
        </pc:spChg>
        <pc:spChg chg="add mod">
          <ac:chgData name="Paul SORET" userId="33f75f03-9446-423a-9438-15b51fe73e45" providerId="ADAL" clId="{A9A575E4-AEE2-40E0-8CA2-4AC9557B38B9}" dt="2023-01-16T13:18:33.419" v="191" actId="14100"/>
          <ac:spMkLst>
            <pc:docMk/>
            <pc:sldMk cId="2649694664" sldId="262"/>
            <ac:spMk id="9" creationId="{28B1EA26-D523-F4CA-979A-B76B7737ADED}"/>
          </ac:spMkLst>
        </pc:spChg>
        <pc:spChg chg="mod">
          <ac:chgData name="Paul SORET" userId="33f75f03-9446-423a-9438-15b51fe73e45" providerId="ADAL" clId="{A9A575E4-AEE2-40E0-8CA2-4AC9557B38B9}" dt="2023-01-16T13:19:16.430" v="210" actId="20577"/>
          <ac:spMkLst>
            <pc:docMk/>
            <pc:sldMk cId="2649694664" sldId="262"/>
            <ac:spMk id="21" creationId="{510BDD64-D677-2B67-CBEC-019861BA281D}"/>
          </ac:spMkLst>
        </pc:spChg>
        <pc:picChg chg="ord">
          <ac:chgData name="Paul SORET" userId="33f75f03-9446-423a-9438-15b51fe73e45" providerId="ADAL" clId="{A9A575E4-AEE2-40E0-8CA2-4AC9557B38B9}" dt="2023-01-16T13:18:16.183" v="185" actId="167"/>
          <ac:picMkLst>
            <pc:docMk/>
            <pc:sldMk cId="2649694664" sldId="262"/>
            <ac:picMk id="8" creationId="{4C14384E-9B8E-3A66-7DE1-0C91A742E610}"/>
          </ac:picMkLst>
        </pc:picChg>
        <pc:picChg chg="del">
          <ac:chgData name="Paul SORET" userId="33f75f03-9446-423a-9438-15b51fe73e45" providerId="ADAL" clId="{A9A575E4-AEE2-40E0-8CA2-4AC9557B38B9}" dt="2023-01-16T13:18:17.391" v="186" actId="478"/>
          <ac:picMkLst>
            <pc:docMk/>
            <pc:sldMk cId="2649694664" sldId="262"/>
            <ac:picMk id="10" creationId="{B2BC9970-1526-DB7D-81B5-5B2719292A79}"/>
          </ac:picMkLst>
        </pc:picChg>
        <pc:picChg chg="add mod">
          <ac:chgData name="Paul SORET" userId="33f75f03-9446-423a-9438-15b51fe73e45" providerId="ADAL" clId="{A9A575E4-AEE2-40E0-8CA2-4AC9557B38B9}" dt="2023-01-16T13:18:47.773" v="196" actId="1076"/>
          <ac:picMkLst>
            <pc:docMk/>
            <pc:sldMk cId="2649694664" sldId="262"/>
            <ac:picMk id="11" creationId="{DB4B17E2-8A25-1768-0455-5FC8A4E16B7E}"/>
          </ac:picMkLst>
        </pc:picChg>
      </pc:sldChg>
      <pc:sldChg chg="addSp delSp modSp mod">
        <pc:chgData name="Paul SORET" userId="33f75f03-9446-423a-9438-15b51fe73e45" providerId="ADAL" clId="{A9A575E4-AEE2-40E0-8CA2-4AC9557B38B9}" dt="2023-01-16T13:26:55.866" v="561" actId="1035"/>
        <pc:sldMkLst>
          <pc:docMk/>
          <pc:sldMk cId="578537212" sldId="263"/>
        </pc:sldMkLst>
        <pc:spChg chg="ord">
          <ac:chgData name="Paul SORET" userId="33f75f03-9446-423a-9438-15b51fe73e45" providerId="ADAL" clId="{A9A575E4-AEE2-40E0-8CA2-4AC9557B38B9}" dt="2023-01-16T13:20:03.356" v="216" actId="167"/>
          <ac:spMkLst>
            <pc:docMk/>
            <pc:sldMk cId="578537212" sldId="263"/>
            <ac:spMk id="3" creationId="{CBA8C880-5224-C541-3F36-4CA0758953AC}"/>
          </ac:spMkLst>
        </pc:spChg>
        <pc:spChg chg="del">
          <ac:chgData name="Paul SORET" userId="33f75f03-9446-423a-9438-15b51fe73e45" providerId="ADAL" clId="{A9A575E4-AEE2-40E0-8CA2-4AC9557B38B9}" dt="2023-01-16T13:19:43.881" v="211" actId="478"/>
          <ac:spMkLst>
            <pc:docMk/>
            <pc:sldMk cId="578537212" sldId="263"/>
            <ac:spMk id="5" creationId="{BB1E5259-379B-ADC5-B0D4-C7929A3ED909}"/>
          </ac:spMkLst>
        </pc:spChg>
        <pc:spChg chg="add mod">
          <ac:chgData name="Paul SORET" userId="33f75f03-9446-423a-9438-15b51fe73e45" providerId="ADAL" clId="{A9A575E4-AEE2-40E0-8CA2-4AC9557B38B9}" dt="2023-01-16T13:19:44.239" v="212"/>
          <ac:spMkLst>
            <pc:docMk/>
            <pc:sldMk cId="578537212" sldId="263"/>
            <ac:spMk id="6" creationId="{CA02F69E-BE8A-3A34-EDCB-FD07D5D57D75}"/>
          </ac:spMkLst>
        </pc:spChg>
        <pc:spChg chg="add mod">
          <ac:chgData name="Paul SORET" userId="33f75f03-9446-423a-9438-15b51fe73e45" providerId="ADAL" clId="{A9A575E4-AEE2-40E0-8CA2-4AC9557B38B9}" dt="2023-01-16T13:20:08.266" v="217"/>
          <ac:spMkLst>
            <pc:docMk/>
            <pc:sldMk cId="578537212" sldId="263"/>
            <ac:spMk id="9" creationId="{E3B9C176-B2D5-4B79-8BDE-B2C6A6B6D6B7}"/>
          </ac:spMkLst>
        </pc:spChg>
        <pc:spChg chg="add mod">
          <ac:chgData name="Paul SORET" userId="33f75f03-9446-423a-9438-15b51fe73e45" providerId="ADAL" clId="{A9A575E4-AEE2-40E0-8CA2-4AC9557B38B9}" dt="2023-01-16T13:22:05.855" v="292" actId="1076"/>
          <ac:spMkLst>
            <pc:docMk/>
            <pc:sldMk cId="578537212" sldId="263"/>
            <ac:spMk id="15" creationId="{2F4A68E1-E138-B03C-3C83-FF5A08ADF24B}"/>
          </ac:spMkLst>
        </pc:spChg>
        <pc:spChg chg="add mod">
          <ac:chgData name="Paul SORET" userId="33f75f03-9446-423a-9438-15b51fe73e45" providerId="ADAL" clId="{A9A575E4-AEE2-40E0-8CA2-4AC9557B38B9}" dt="2023-01-16T13:22:18.547" v="296"/>
          <ac:spMkLst>
            <pc:docMk/>
            <pc:sldMk cId="578537212" sldId="263"/>
            <ac:spMk id="16" creationId="{F7192A14-25D8-EEF6-BE0E-023066ABEC33}"/>
          </ac:spMkLst>
        </pc:spChg>
        <pc:spChg chg="mod">
          <ac:chgData name="Paul SORET" userId="33f75f03-9446-423a-9438-15b51fe73e45" providerId="ADAL" clId="{A9A575E4-AEE2-40E0-8CA2-4AC9557B38B9}" dt="2023-01-16T13:21:50.951" v="289" actId="20577"/>
          <ac:spMkLst>
            <pc:docMk/>
            <pc:sldMk cId="578537212" sldId="263"/>
            <ac:spMk id="18" creationId="{BC090233-D6B8-851F-728C-D77211DD9CCC}"/>
          </ac:spMkLst>
        </pc:spChg>
        <pc:spChg chg="mod ord">
          <ac:chgData name="Paul SORET" userId="33f75f03-9446-423a-9438-15b51fe73e45" providerId="ADAL" clId="{A9A575E4-AEE2-40E0-8CA2-4AC9557B38B9}" dt="2023-01-16T13:26:55.866" v="561" actId="1035"/>
          <ac:spMkLst>
            <pc:docMk/>
            <pc:sldMk cId="578537212" sldId="263"/>
            <ac:spMk id="19" creationId="{50BA86DC-42F7-BC16-C3A5-488D9297C3E9}"/>
          </ac:spMkLst>
        </pc:spChg>
        <pc:graphicFrameChg chg="modGraphic">
          <ac:chgData name="Paul SORET" userId="33f75f03-9446-423a-9438-15b51fe73e45" providerId="ADAL" clId="{A9A575E4-AEE2-40E0-8CA2-4AC9557B38B9}" dt="2023-01-16T13:22:37.559" v="312" actId="5793"/>
          <ac:graphicFrameMkLst>
            <pc:docMk/>
            <pc:sldMk cId="578537212" sldId="263"/>
            <ac:graphicFrameMk id="4" creationId="{40F77F49-FBEA-17F7-149F-F4A5123878A0}"/>
          </ac:graphicFrameMkLst>
        </pc:graphicFrameChg>
        <pc:picChg chg="del">
          <ac:chgData name="Paul SORET" userId="33f75f03-9446-423a-9438-15b51fe73e45" providerId="ADAL" clId="{A9A575E4-AEE2-40E0-8CA2-4AC9557B38B9}" dt="2023-01-16T13:21:53.992" v="290" actId="478"/>
          <ac:picMkLst>
            <pc:docMk/>
            <pc:sldMk cId="578537212" sldId="263"/>
            <ac:picMk id="7" creationId="{8D8164ED-C678-8C3A-1F3F-9F3BFF7E8D94}"/>
          </ac:picMkLst>
        </pc:picChg>
        <pc:picChg chg="del">
          <ac:chgData name="Paul SORET" userId="33f75f03-9446-423a-9438-15b51fe73e45" providerId="ADAL" clId="{A9A575E4-AEE2-40E0-8CA2-4AC9557B38B9}" dt="2023-01-16T13:22:14.029" v="295" actId="478"/>
          <ac:picMkLst>
            <pc:docMk/>
            <pc:sldMk cId="578537212" sldId="263"/>
            <ac:picMk id="8" creationId="{BAC03B92-0840-6956-088B-DF6A14232477}"/>
          </ac:picMkLst>
        </pc:picChg>
        <pc:picChg chg="del">
          <ac:chgData name="Paul SORET" userId="33f75f03-9446-423a-9438-15b51fe73e45" providerId="ADAL" clId="{A9A575E4-AEE2-40E0-8CA2-4AC9557B38B9}" dt="2023-01-16T13:22:09.884" v="293" actId="478"/>
          <ac:picMkLst>
            <pc:docMk/>
            <pc:sldMk cId="578537212" sldId="263"/>
            <ac:picMk id="10" creationId="{1866A412-512D-5F25-7C52-67799CC48BA0}"/>
          </ac:picMkLst>
        </pc:picChg>
        <pc:picChg chg="ord">
          <ac:chgData name="Paul SORET" userId="33f75f03-9446-423a-9438-15b51fe73e45" providerId="ADAL" clId="{A9A575E4-AEE2-40E0-8CA2-4AC9557B38B9}" dt="2023-01-16T13:19:58.864" v="214" actId="167"/>
          <ac:picMkLst>
            <pc:docMk/>
            <pc:sldMk cId="578537212" sldId="263"/>
            <ac:picMk id="11" creationId="{1DF30B28-A147-A25D-BFA4-F6848D030C8C}"/>
          </ac:picMkLst>
        </pc:picChg>
        <pc:picChg chg="add mod">
          <ac:chgData name="Paul SORET" userId="33f75f03-9446-423a-9438-15b51fe73e45" providerId="ADAL" clId="{A9A575E4-AEE2-40E0-8CA2-4AC9557B38B9}" dt="2023-01-16T13:20:08.266" v="217"/>
          <ac:picMkLst>
            <pc:docMk/>
            <pc:sldMk cId="578537212" sldId="263"/>
            <ac:picMk id="12" creationId="{5BE0353F-5275-F6AE-C86F-BEDA6AEB6A04}"/>
          </ac:picMkLst>
        </pc:picChg>
        <pc:picChg chg="ord">
          <ac:chgData name="Paul SORET" userId="33f75f03-9446-423a-9438-15b51fe73e45" providerId="ADAL" clId="{A9A575E4-AEE2-40E0-8CA2-4AC9557B38B9}" dt="2023-01-16T13:19:54.667" v="213" actId="167"/>
          <ac:picMkLst>
            <pc:docMk/>
            <pc:sldMk cId="578537212" sldId="263"/>
            <ac:picMk id="13" creationId="{8AD1D3A0-85CE-6C3E-7BF8-9D4A83A4E9EA}"/>
          </ac:picMkLst>
        </pc:picChg>
        <pc:picChg chg="del">
          <ac:chgData name="Paul SORET" userId="33f75f03-9446-423a-9438-15b51fe73e45" providerId="ADAL" clId="{A9A575E4-AEE2-40E0-8CA2-4AC9557B38B9}" dt="2023-01-16T13:20:01.080" v="215" actId="478"/>
          <ac:picMkLst>
            <pc:docMk/>
            <pc:sldMk cId="578537212" sldId="263"/>
            <ac:picMk id="14" creationId="{80AB1B1F-9016-9778-2BB2-857E880C9D89}"/>
          </ac:picMkLst>
        </pc:picChg>
      </pc:sldChg>
      <pc:sldChg chg="del">
        <pc:chgData name="Paul SORET" userId="33f75f03-9446-423a-9438-15b51fe73e45" providerId="ADAL" clId="{A9A575E4-AEE2-40E0-8CA2-4AC9557B38B9}" dt="2023-01-16T13:25:07.768" v="377" actId="47"/>
        <pc:sldMkLst>
          <pc:docMk/>
          <pc:sldMk cId="3712041730" sldId="265"/>
        </pc:sldMkLst>
      </pc:sldChg>
      <pc:sldChg chg="addSp delSp modSp add mod">
        <pc:chgData name="Paul SORET" userId="33f75f03-9446-423a-9438-15b51fe73e45" providerId="ADAL" clId="{A9A575E4-AEE2-40E0-8CA2-4AC9557B38B9}" dt="2023-01-16T13:29:04.075" v="667" actId="1035"/>
        <pc:sldMkLst>
          <pc:docMk/>
          <pc:sldMk cId="585693754" sldId="267"/>
        </pc:sldMkLst>
        <pc:spChg chg="add del mod">
          <ac:chgData name="Paul SORET" userId="33f75f03-9446-423a-9438-15b51fe73e45" providerId="ADAL" clId="{A9A575E4-AEE2-40E0-8CA2-4AC9557B38B9}" dt="2023-01-16T13:27:42.955" v="616"/>
          <ac:spMkLst>
            <pc:docMk/>
            <pc:sldMk cId="585693754" sldId="267"/>
            <ac:spMk id="5" creationId="{8D7C0C80-4767-E7B7-2207-422C6B49A524}"/>
          </ac:spMkLst>
        </pc:spChg>
        <pc:spChg chg="add del mod">
          <ac:chgData name="Paul SORET" userId="33f75f03-9446-423a-9438-15b51fe73e45" providerId="ADAL" clId="{A9A575E4-AEE2-40E0-8CA2-4AC9557B38B9}" dt="2023-01-16T13:27:42.955" v="616"/>
          <ac:spMkLst>
            <pc:docMk/>
            <pc:sldMk cId="585693754" sldId="267"/>
            <ac:spMk id="7" creationId="{4D1FB5C3-E069-41EF-4703-347EF6003943}"/>
          </ac:spMkLst>
        </pc:spChg>
        <pc:spChg chg="add del mod">
          <ac:chgData name="Paul SORET" userId="33f75f03-9446-423a-9438-15b51fe73e45" providerId="ADAL" clId="{A9A575E4-AEE2-40E0-8CA2-4AC9557B38B9}" dt="2023-01-16T13:27:42.955" v="616"/>
          <ac:spMkLst>
            <pc:docMk/>
            <pc:sldMk cId="585693754" sldId="267"/>
            <ac:spMk id="10" creationId="{36187B96-4DEB-6B1B-6502-DE83968E43EC}"/>
          </ac:spMkLst>
        </pc:spChg>
        <pc:spChg chg="add del mod">
          <ac:chgData name="Paul SORET" userId="33f75f03-9446-423a-9438-15b51fe73e45" providerId="ADAL" clId="{A9A575E4-AEE2-40E0-8CA2-4AC9557B38B9}" dt="2023-01-16T13:27:42.955" v="616"/>
          <ac:spMkLst>
            <pc:docMk/>
            <pc:sldMk cId="585693754" sldId="267"/>
            <ac:spMk id="14" creationId="{9F29D48B-914E-22B6-0FEC-01DF29F1D272}"/>
          </ac:spMkLst>
        </pc:spChg>
        <pc:spChg chg="mod">
          <ac:chgData name="Paul SORET" userId="33f75f03-9446-423a-9438-15b51fe73e45" providerId="ADAL" clId="{A9A575E4-AEE2-40E0-8CA2-4AC9557B38B9}" dt="2023-01-16T13:26:05.094" v="459" actId="1035"/>
          <ac:spMkLst>
            <pc:docMk/>
            <pc:sldMk cId="585693754" sldId="267"/>
            <ac:spMk id="15" creationId="{2F4A68E1-E138-B03C-3C83-FF5A08ADF24B}"/>
          </ac:spMkLst>
        </pc:spChg>
        <pc:spChg chg="mod">
          <ac:chgData name="Paul SORET" userId="33f75f03-9446-423a-9438-15b51fe73e45" providerId="ADAL" clId="{A9A575E4-AEE2-40E0-8CA2-4AC9557B38B9}" dt="2023-01-16T13:28:51.418" v="631" actId="1076"/>
          <ac:spMkLst>
            <pc:docMk/>
            <pc:sldMk cId="585693754" sldId="267"/>
            <ac:spMk id="16" creationId="{F7192A14-25D8-EEF6-BE0E-023066ABEC33}"/>
          </ac:spMkLst>
        </pc:spChg>
        <pc:spChg chg="add mod">
          <ac:chgData name="Paul SORET" userId="33f75f03-9446-423a-9438-15b51fe73e45" providerId="ADAL" clId="{A9A575E4-AEE2-40E0-8CA2-4AC9557B38B9}" dt="2023-01-16T13:29:04.075" v="667" actId="1035"/>
          <ac:spMkLst>
            <pc:docMk/>
            <pc:sldMk cId="585693754" sldId="267"/>
            <ac:spMk id="17" creationId="{F1B5710A-5ADC-A18D-A7C6-7B1250A732EF}"/>
          </ac:spMkLst>
        </pc:spChg>
        <pc:spChg chg="mod ord">
          <ac:chgData name="Paul SORET" userId="33f75f03-9446-423a-9438-15b51fe73e45" providerId="ADAL" clId="{A9A575E4-AEE2-40E0-8CA2-4AC9557B38B9}" dt="2023-01-16T13:28:07.521" v="617" actId="14100"/>
          <ac:spMkLst>
            <pc:docMk/>
            <pc:sldMk cId="585693754" sldId="267"/>
            <ac:spMk id="18" creationId="{BC090233-D6B8-851F-728C-D77211DD9CCC}"/>
          </ac:spMkLst>
        </pc:spChg>
        <pc:spChg chg="mod">
          <ac:chgData name="Paul SORET" userId="33f75f03-9446-423a-9438-15b51fe73e45" providerId="ADAL" clId="{A9A575E4-AEE2-40E0-8CA2-4AC9557B38B9}" dt="2023-01-16T13:27:06.275" v="562" actId="6549"/>
          <ac:spMkLst>
            <pc:docMk/>
            <pc:sldMk cId="585693754" sldId="267"/>
            <ac:spMk id="19" creationId="{50BA86DC-42F7-BC16-C3A5-488D9297C3E9}"/>
          </ac:spMkLst>
        </pc:spChg>
        <pc:spChg chg="mod ord">
          <ac:chgData name="Paul SORET" userId="33f75f03-9446-423a-9438-15b51fe73e45" providerId="ADAL" clId="{A9A575E4-AEE2-40E0-8CA2-4AC9557B38B9}" dt="2023-01-16T13:26:34.447" v="534" actId="167"/>
          <ac:spMkLst>
            <pc:docMk/>
            <pc:sldMk cId="585693754" sldId="267"/>
            <ac:spMk id="20" creationId="{DF9D2BE3-8AFF-6040-BDFF-5FF69A677CDE}"/>
          </ac:spMkLst>
        </pc:spChg>
        <pc:spChg chg="add del">
          <ac:chgData name="Paul SORET" userId="33f75f03-9446-423a-9438-15b51fe73e45" providerId="ADAL" clId="{A9A575E4-AEE2-40E0-8CA2-4AC9557B38B9}" dt="2023-01-16T13:25:30.285" v="385" actId="478"/>
          <ac:spMkLst>
            <pc:docMk/>
            <pc:sldMk cId="585693754" sldId="267"/>
            <ac:spMk id="21" creationId="{510BDD64-D677-2B67-CBEC-019861BA281D}"/>
          </ac:spMkLst>
        </pc:spChg>
        <pc:spChg chg="add mod">
          <ac:chgData name="Paul SORET" userId="33f75f03-9446-423a-9438-15b51fe73e45" providerId="ADAL" clId="{A9A575E4-AEE2-40E0-8CA2-4AC9557B38B9}" dt="2023-01-16T13:29:04.075" v="667" actId="1035"/>
          <ac:spMkLst>
            <pc:docMk/>
            <pc:sldMk cId="585693754" sldId="267"/>
            <ac:spMk id="22" creationId="{5C981840-825B-FBF3-1F31-F833887C18B5}"/>
          </ac:spMkLst>
        </pc:spChg>
        <pc:spChg chg="add mod">
          <ac:chgData name="Paul SORET" userId="33f75f03-9446-423a-9438-15b51fe73e45" providerId="ADAL" clId="{A9A575E4-AEE2-40E0-8CA2-4AC9557B38B9}" dt="2023-01-16T13:29:04.075" v="667" actId="1035"/>
          <ac:spMkLst>
            <pc:docMk/>
            <pc:sldMk cId="585693754" sldId="267"/>
            <ac:spMk id="24" creationId="{996E240E-CA97-5FE3-32AA-5E9E557ED65D}"/>
          </ac:spMkLst>
        </pc:spChg>
        <pc:spChg chg="add mod">
          <ac:chgData name="Paul SORET" userId="33f75f03-9446-423a-9438-15b51fe73e45" providerId="ADAL" clId="{A9A575E4-AEE2-40E0-8CA2-4AC9557B38B9}" dt="2023-01-16T13:29:04.075" v="667" actId="1035"/>
          <ac:spMkLst>
            <pc:docMk/>
            <pc:sldMk cId="585693754" sldId="267"/>
            <ac:spMk id="26" creationId="{D56919A8-174F-98F5-4126-00762E985834}"/>
          </ac:spMkLst>
        </pc:spChg>
        <pc:spChg chg="add del mod">
          <ac:chgData name="Paul SORET" userId="33f75f03-9446-423a-9438-15b51fe73e45" providerId="ADAL" clId="{A9A575E4-AEE2-40E0-8CA2-4AC9557B38B9}" dt="2023-01-16T13:28:30.579" v="628" actId="478"/>
          <ac:spMkLst>
            <pc:docMk/>
            <pc:sldMk cId="585693754" sldId="267"/>
            <ac:spMk id="27" creationId="{FF5E56A3-F91F-83C1-11E6-C2FC84C86371}"/>
          </ac:spMkLst>
        </pc:spChg>
        <pc:graphicFrameChg chg="mod">
          <ac:chgData name="Paul SORET" userId="33f75f03-9446-423a-9438-15b51fe73e45" providerId="ADAL" clId="{A9A575E4-AEE2-40E0-8CA2-4AC9557B38B9}" dt="2023-01-16T13:28:48.453" v="630" actId="1076"/>
          <ac:graphicFrameMkLst>
            <pc:docMk/>
            <pc:sldMk cId="585693754" sldId="267"/>
            <ac:graphicFrameMk id="4" creationId="{40F77F49-FBEA-17F7-149F-F4A5123878A0}"/>
          </ac:graphicFrameMkLst>
        </pc:graphicFrameChg>
        <pc:graphicFrameChg chg="add del mod">
          <ac:chgData name="Paul SORET" userId="33f75f03-9446-423a-9438-15b51fe73e45" providerId="ADAL" clId="{A9A575E4-AEE2-40E0-8CA2-4AC9557B38B9}" dt="2023-01-16T13:27:42.955" v="616"/>
          <ac:graphicFrameMkLst>
            <pc:docMk/>
            <pc:sldMk cId="585693754" sldId="267"/>
            <ac:graphicFrameMk id="8" creationId="{800DDCF3-7D38-A1DB-6545-A147069F5081}"/>
          </ac:graphicFrameMkLst>
        </pc:graphicFrameChg>
        <pc:graphicFrameChg chg="add mod">
          <ac:chgData name="Paul SORET" userId="33f75f03-9446-423a-9438-15b51fe73e45" providerId="ADAL" clId="{A9A575E4-AEE2-40E0-8CA2-4AC9557B38B9}" dt="2023-01-16T13:29:04.075" v="667" actId="1035"/>
          <ac:graphicFrameMkLst>
            <pc:docMk/>
            <pc:sldMk cId="585693754" sldId="267"/>
            <ac:graphicFrameMk id="25" creationId="{962596D8-789F-1B36-DBB1-D0CC23D3C27F}"/>
          </ac:graphicFrameMkLst>
        </pc:graphicFrameChg>
      </pc:sldChg>
    </pc:docChg>
  </pc:docChgLst>
  <pc:docChgLst>
    <pc:chgData name="Ariane TRUSCHEL" userId="0c0e050a-0cf2-4c0f-90b8-d067d56c0b85" providerId="ADAL" clId="{9CEB5A74-28DE-4CD7-A8FF-D30B6C77F1A5}"/>
    <pc:docChg chg="undo custSel modSld">
      <pc:chgData name="Ariane TRUSCHEL" userId="0c0e050a-0cf2-4c0f-90b8-d067d56c0b85" providerId="ADAL" clId="{9CEB5A74-28DE-4CD7-A8FF-D30B6C77F1A5}" dt="2023-06-30T08:35:26.693" v="8" actId="20577"/>
      <pc:docMkLst>
        <pc:docMk/>
      </pc:docMkLst>
      <pc:sldChg chg="modSp mod">
        <pc:chgData name="Ariane TRUSCHEL" userId="0c0e050a-0cf2-4c0f-90b8-d067d56c0b85" providerId="ADAL" clId="{9CEB5A74-28DE-4CD7-A8FF-D30B6C77F1A5}" dt="2023-06-30T08:35:15.361" v="2" actId="14100"/>
        <pc:sldMkLst>
          <pc:docMk/>
          <pc:sldMk cId="2649694664" sldId="262"/>
        </pc:sldMkLst>
        <pc:spChg chg="mod">
          <ac:chgData name="Ariane TRUSCHEL" userId="0c0e050a-0cf2-4c0f-90b8-d067d56c0b85" providerId="ADAL" clId="{9CEB5A74-28DE-4CD7-A8FF-D30B6C77F1A5}" dt="2023-06-30T08:35:15.361" v="2" actId="14100"/>
          <ac:spMkLst>
            <pc:docMk/>
            <pc:sldMk cId="2649694664" sldId="262"/>
            <ac:spMk id="21" creationId="{510BDD64-D677-2B67-CBEC-019861BA281D}"/>
          </ac:spMkLst>
        </pc:spChg>
      </pc:sldChg>
      <pc:sldChg chg="modSp mod">
        <pc:chgData name="Ariane TRUSCHEL" userId="0c0e050a-0cf2-4c0f-90b8-d067d56c0b85" providerId="ADAL" clId="{9CEB5A74-28DE-4CD7-A8FF-D30B6C77F1A5}" dt="2023-06-30T08:35:18.841" v="4" actId="20577"/>
        <pc:sldMkLst>
          <pc:docMk/>
          <pc:sldMk cId="578537212" sldId="263"/>
        </pc:sldMkLst>
        <pc:spChg chg="mod">
          <ac:chgData name="Ariane TRUSCHEL" userId="0c0e050a-0cf2-4c0f-90b8-d067d56c0b85" providerId="ADAL" clId="{9CEB5A74-28DE-4CD7-A8FF-D30B6C77F1A5}" dt="2023-06-30T08:35:18.841" v="4" actId="20577"/>
          <ac:spMkLst>
            <pc:docMk/>
            <pc:sldMk cId="578537212" sldId="263"/>
            <ac:spMk id="18" creationId="{BC090233-D6B8-851F-728C-D77211DD9CCC}"/>
          </ac:spMkLst>
        </pc:spChg>
      </pc:sldChg>
      <pc:sldChg chg="modSp mod">
        <pc:chgData name="Ariane TRUSCHEL" userId="0c0e050a-0cf2-4c0f-90b8-d067d56c0b85" providerId="ADAL" clId="{9CEB5A74-28DE-4CD7-A8FF-D30B6C77F1A5}" dt="2023-06-30T08:35:26.693" v="8" actId="20577"/>
        <pc:sldMkLst>
          <pc:docMk/>
          <pc:sldMk cId="585693754" sldId="267"/>
        </pc:sldMkLst>
        <pc:spChg chg="mod">
          <ac:chgData name="Ariane TRUSCHEL" userId="0c0e050a-0cf2-4c0f-90b8-d067d56c0b85" providerId="ADAL" clId="{9CEB5A74-28DE-4CD7-A8FF-D30B6C77F1A5}" dt="2023-06-30T08:35:23.821" v="6" actId="20577"/>
          <ac:spMkLst>
            <pc:docMk/>
            <pc:sldMk cId="585693754" sldId="267"/>
            <ac:spMk id="18" creationId="{BC090233-D6B8-851F-728C-D77211DD9CCC}"/>
          </ac:spMkLst>
        </pc:spChg>
        <pc:spChg chg="mod">
          <ac:chgData name="Ariane TRUSCHEL" userId="0c0e050a-0cf2-4c0f-90b8-d067d56c0b85" providerId="ADAL" clId="{9CEB5A74-28DE-4CD7-A8FF-D30B6C77F1A5}" dt="2023-06-30T08:35:26.693" v="8" actId="20577"/>
          <ac:spMkLst>
            <pc:docMk/>
            <pc:sldMk cId="585693754" sldId="267"/>
            <ac:spMk id="22" creationId="{5C981840-825B-FBF3-1F31-F833887C18B5}"/>
          </ac:spMkLst>
        </pc:spChg>
      </pc:sldChg>
    </pc:docChg>
  </pc:docChgLst>
  <pc:docChgLst>
    <pc:chgData name="Paul SORET" userId="33f75f03-9446-423a-9438-15b51fe73e45" providerId="ADAL" clId="{2A035698-06A4-429B-9043-4CB7FE9BEF8E}"/>
    <pc:docChg chg="undo custSel modSld">
      <pc:chgData name="Paul SORET" userId="33f75f03-9446-423a-9438-15b51fe73e45" providerId="ADAL" clId="{2A035698-06A4-429B-9043-4CB7FE9BEF8E}" dt="2023-07-19T14:45:48.342" v="7" actId="167"/>
      <pc:docMkLst>
        <pc:docMk/>
      </pc:docMkLst>
      <pc:sldChg chg="modSp mod">
        <pc:chgData name="Paul SORET" userId="33f75f03-9446-423a-9438-15b51fe73e45" providerId="ADAL" clId="{2A035698-06A4-429B-9043-4CB7FE9BEF8E}" dt="2023-07-19T14:45:48.342" v="7" actId="167"/>
        <pc:sldMkLst>
          <pc:docMk/>
          <pc:sldMk cId="4129599842" sldId="264"/>
        </pc:sldMkLst>
        <pc:picChg chg="ord">
          <ac:chgData name="Paul SORET" userId="33f75f03-9446-423a-9438-15b51fe73e45" providerId="ADAL" clId="{2A035698-06A4-429B-9043-4CB7FE9BEF8E}" dt="2023-07-19T14:45:48.342" v="7" actId="167"/>
          <ac:picMkLst>
            <pc:docMk/>
            <pc:sldMk cId="4129599842" sldId="264"/>
            <ac:picMk id="14" creationId="{95FA4A90-05C5-B6A7-3927-E77FED0817C4}"/>
          </ac:picMkLst>
        </pc:picChg>
      </pc:sldChg>
      <pc:sldChg chg="addSp delSp modSp mod">
        <pc:chgData name="Paul SORET" userId="33f75f03-9446-423a-9438-15b51fe73e45" providerId="ADAL" clId="{2A035698-06A4-429B-9043-4CB7FE9BEF8E}" dt="2023-07-19T14:45:25.890" v="5" actId="167"/>
        <pc:sldMkLst>
          <pc:docMk/>
          <pc:sldMk cId="1068610865" sldId="266"/>
        </pc:sldMkLst>
        <pc:picChg chg="add del">
          <ac:chgData name="Paul SORET" userId="33f75f03-9446-423a-9438-15b51fe73e45" providerId="ADAL" clId="{2A035698-06A4-429B-9043-4CB7FE9BEF8E}" dt="2023-07-19T14:45:25.459" v="4" actId="478"/>
          <ac:picMkLst>
            <pc:docMk/>
            <pc:sldMk cId="1068610865" sldId="266"/>
            <ac:picMk id="4" creationId="{054A11CA-2063-928F-309E-0B69C02D771F}"/>
          </ac:picMkLst>
        </pc:picChg>
        <pc:picChg chg="add del mod">
          <ac:chgData name="Paul SORET" userId="33f75f03-9446-423a-9438-15b51fe73e45" providerId="ADAL" clId="{2A035698-06A4-429B-9043-4CB7FE9BEF8E}" dt="2023-07-19T14:45:17.067" v="1"/>
          <ac:picMkLst>
            <pc:docMk/>
            <pc:sldMk cId="1068610865" sldId="266"/>
            <ac:picMk id="5" creationId="{E0B1760F-614E-139D-A06D-AD703496A28A}"/>
          </ac:picMkLst>
        </pc:picChg>
        <pc:picChg chg="ord">
          <ac:chgData name="Paul SORET" userId="33f75f03-9446-423a-9438-15b51fe73e45" providerId="ADAL" clId="{2A035698-06A4-429B-9043-4CB7FE9BEF8E}" dt="2023-07-19T14:45:25.890" v="5" actId="167"/>
          <ac:picMkLst>
            <pc:docMk/>
            <pc:sldMk cId="1068610865" sldId="266"/>
            <ac:picMk id="14" creationId="{95FA4A90-05C5-B6A7-3927-E77FED0817C4}"/>
          </ac:picMkLst>
        </pc:picChg>
      </pc:sldChg>
    </pc:docChg>
  </pc:docChgLst>
  <pc:docChgLst>
    <pc:chgData name="Paul SORET" userId="33f75f03-9446-423a-9438-15b51fe73e45" providerId="ADAL" clId="{0481A8FB-D863-473E-9AEF-4C43B3453908}"/>
    <pc:docChg chg="undo custSel modSld">
      <pc:chgData name="Paul SORET" userId="33f75f03-9446-423a-9438-15b51fe73e45" providerId="ADAL" clId="{0481A8FB-D863-473E-9AEF-4C43B3453908}" dt="2023-06-16T08:37:37.202" v="12" actId="167"/>
      <pc:docMkLst>
        <pc:docMk/>
      </pc:docMkLst>
      <pc:sldChg chg="addSp delSp modSp mod">
        <pc:chgData name="Paul SORET" userId="33f75f03-9446-423a-9438-15b51fe73e45" providerId="ADAL" clId="{0481A8FB-D863-473E-9AEF-4C43B3453908}" dt="2023-06-16T08:37:37.202" v="12" actId="167"/>
        <pc:sldMkLst>
          <pc:docMk/>
          <pc:sldMk cId="4129599842" sldId="264"/>
        </pc:sldMkLst>
        <pc:picChg chg="del">
          <ac:chgData name="Paul SORET" userId="33f75f03-9446-423a-9438-15b51fe73e45" providerId="ADAL" clId="{0481A8FB-D863-473E-9AEF-4C43B3453908}" dt="2023-06-16T08:37:16.127" v="7" actId="478"/>
          <ac:picMkLst>
            <pc:docMk/>
            <pc:sldMk cId="4129599842" sldId="264"/>
            <ac:picMk id="7" creationId="{37AD436C-1859-FA7E-1748-D4087E68C3DE}"/>
          </ac:picMkLst>
        </pc:picChg>
        <pc:picChg chg="add mod ord">
          <ac:chgData name="Paul SORET" userId="33f75f03-9446-423a-9438-15b51fe73e45" providerId="ADAL" clId="{0481A8FB-D863-473E-9AEF-4C43B3453908}" dt="2023-06-16T08:37:37.202" v="12" actId="167"/>
          <ac:picMkLst>
            <pc:docMk/>
            <pc:sldMk cId="4129599842" sldId="264"/>
            <ac:picMk id="8" creationId="{65996998-78F3-5F16-D810-2FDF8BCAF2C4}"/>
          </ac:picMkLst>
        </pc:picChg>
        <pc:picChg chg="ord">
          <ac:chgData name="Paul SORET" userId="33f75f03-9446-423a-9438-15b51fe73e45" providerId="ADAL" clId="{0481A8FB-D863-473E-9AEF-4C43B3453908}" dt="2023-06-16T08:36:49.639" v="0" actId="167"/>
          <ac:picMkLst>
            <pc:docMk/>
            <pc:sldMk cId="4129599842" sldId="264"/>
            <ac:picMk id="14" creationId="{95FA4A90-05C5-B6A7-3927-E77FED0817C4}"/>
          </ac:picMkLst>
        </pc:picChg>
      </pc:sldChg>
    </pc:docChg>
  </pc:docChgLst>
  <pc:docChgLst>
    <pc:chgData name="Paul SORET" userId="33f75f03-9446-423a-9438-15b51fe73e45" providerId="ADAL" clId="{1A4AF5DA-98B0-473A-BEFE-80D841300584}"/>
    <pc:docChg chg="undo custSel modSld">
      <pc:chgData name="Paul SORET" userId="33f75f03-9446-423a-9438-15b51fe73e45" providerId="ADAL" clId="{1A4AF5DA-98B0-473A-BEFE-80D841300584}" dt="2023-01-16T13:32:58.303" v="21"/>
      <pc:docMkLst>
        <pc:docMk/>
      </pc:docMkLst>
      <pc:sldChg chg="addSp delSp modSp mod">
        <pc:chgData name="Paul SORET" userId="33f75f03-9446-423a-9438-15b51fe73e45" providerId="ADAL" clId="{1A4AF5DA-98B0-473A-BEFE-80D841300584}" dt="2023-01-16T13:32:48.292" v="11"/>
        <pc:sldMkLst>
          <pc:docMk/>
          <pc:sldMk cId="4129599842" sldId="264"/>
        </pc:sldMkLst>
        <pc:spChg chg="del">
          <ac:chgData name="Paul SORET" userId="33f75f03-9446-423a-9438-15b51fe73e45" providerId="ADAL" clId="{1A4AF5DA-98B0-473A-BEFE-80D841300584}" dt="2023-01-16T13:32:48" v="10" actId="478"/>
          <ac:spMkLst>
            <pc:docMk/>
            <pc:sldMk cId="4129599842" sldId="264"/>
            <ac:spMk id="5" creationId="{BB1E5259-379B-ADC5-B0D4-C7929A3ED909}"/>
          </ac:spMkLst>
        </pc:spChg>
        <pc:spChg chg="add mod">
          <ac:chgData name="Paul SORET" userId="33f75f03-9446-423a-9438-15b51fe73e45" providerId="ADAL" clId="{1A4AF5DA-98B0-473A-BEFE-80D841300584}" dt="2023-01-16T13:32:31.437" v="8"/>
          <ac:spMkLst>
            <pc:docMk/>
            <pc:sldMk cId="4129599842" sldId="264"/>
            <ac:spMk id="15" creationId="{3DBAF268-B9D1-F9DC-E757-05A71AD793EB}"/>
          </ac:spMkLst>
        </pc:spChg>
        <pc:spChg chg="add mod">
          <ac:chgData name="Paul SORET" userId="33f75f03-9446-423a-9438-15b51fe73e45" providerId="ADAL" clId="{1A4AF5DA-98B0-473A-BEFE-80D841300584}" dt="2023-01-16T13:32:48.292" v="11"/>
          <ac:spMkLst>
            <pc:docMk/>
            <pc:sldMk cId="4129599842" sldId="264"/>
            <ac:spMk id="16" creationId="{D4BF1AB4-CB2F-0D75-90E0-6717771C6451}"/>
          </ac:spMkLst>
        </pc:spChg>
        <pc:picChg chg="add mod">
          <ac:chgData name="Paul SORET" userId="33f75f03-9446-423a-9438-15b51fe73e45" providerId="ADAL" clId="{1A4AF5DA-98B0-473A-BEFE-80D841300584}" dt="2023-01-16T13:32:18.214" v="3"/>
          <ac:picMkLst>
            <pc:docMk/>
            <pc:sldMk cId="4129599842" sldId="264"/>
            <ac:picMk id="4" creationId="{AFB83FA8-46AA-C1EF-5B77-8E0EBDF340E1}"/>
          </ac:picMkLst>
        </pc:picChg>
        <pc:picChg chg="add mod">
          <ac:chgData name="Paul SORET" userId="33f75f03-9446-423a-9438-15b51fe73e45" providerId="ADAL" clId="{1A4AF5DA-98B0-473A-BEFE-80D841300584}" dt="2023-01-16T13:32:18.214" v="3"/>
          <ac:picMkLst>
            <pc:docMk/>
            <pc:sldMk cId="4129599842" sldId="264"/>
            <ac:picMk id="6" creationId="{D85AC210-98C9-9229-60A9-97EA9C688064}"/>
          </ac:picMkLst>
        </pc:picChg>
        <pc:picChg chg="del">
          <ac:chgData name="Paul SORET" userId="33f75f03-9446-423a-9438-15b51fe73e45" providerId="ADAL" clId="{1A4AF5DA-98B0-473A-BEFE-80D841300584}" dt="2023-01-16T13:32:14.554" v="0" actId="478"/>
          <ac:picMkLst>
            <pc:docMk/>
            <pc:sldMk cId="4129599842" sldId="264"/>
            <ac:picMk id="8" creationId="{DB9FC953-3C40-BACF-7210-A04A2205536C}"/>
          </ac:picMkLst>
        </pc:picChg>
        <pc:picChg chg="del">
          <ac:chgData name="Paul SORET" userId="33f75f03-9446-423a-9438-15b51fe73e45" providerId="ADAL" clId="{1A4AF5DA-98B0-473A-BEFE-80D841300584}" dt="2023-01-16T13:32:16.253" v="1" actId="478"/>
          <ac:picMkLst>
            <pc:docMk/>
            <pc:sldMk cId="4129599842" sldId="264"/>
            <ac:picMk id="9" creationId="{84277FC4-A140-D62A-7CD0-6B464DECE2CB}"/>
          </ac:picMkLst>
        </pc:picChg>
        <pc:picChg chg="del">
          <ac:chgData name="Paul SORET" userId="33f75f03-9446-423a-9438-15b51fe73e45" providerId="ADAL" clId="{1A4AF5DA-98B0-473A-BEFE-80D841300584}" dt="2023-01-16T13:32:17.076" v="2" actId="478"/>
          <ac:picMkLst>
            <pc:docMk/>
            <pc:sldMk cId="4129599842" sldId="264"/>
            <ac:picMk id="10" creationId="{B6D8020D-83E0-61E9-374B-0A511868D3C9}"/>
          </ac:picMkLst>
        </pc:picChg>
        <pc:picChg chg="add mod">
          <ac:chgData name="Paul SORET" userId="33f75f03-9446-423a-9438-15b51fe73e45" providerId="ADAL" clId="{1A4AF5DA-98B0-473A-BEFE-80D841300584}" dt="2023-01-16T13:32:18.214" v="3"/>
          <ac:picMkLst>
            <pc:docMk/>
            <pc:sldMk cId="4129599842" sldId="264"/>
            <ac:picMk id="12" creationId="{6F5915F9-F1C5-36BD-A110-E3CEB9CFBD37}"/>
          </ac:picMkLst>
        </pc:picChg>
      </pc:sldChg>
      <pc:sldChg chg="addSp delSp modSp mod">
        <pc:chgData name="Paul SORET" userId="33f75f03-9446-423a-9438-15b51fe73e45" providerId="ADAL" clId="{1A4AF5DA-98B0-473A-BEFE-80D841300584}" dt="2023-01-16T13:32:58.303" v="21"/>
        <pc:sldMkLst>
          <pc:docMk/>
          <pc:sldMk cId="1068610865" sldId="266"/>
        </pc:sldMkLst>
        <pc:spChg chg="del">
          <ac:chgData name="Paul SORET" userId="33f75f03-9446-423a-9438-15b51fe73e45" providerId="ADAL" clId="{1A4AF5DA-98B0-473A-BEFE-80D841300584}" dt="2023-01-16T13:32:51.436" v="12" actId="478"/>
          <ac:spMkLst>
            <pc:docMk/>
            <pc:sldMk cId="1068610865" sldId="266"/>
            <ac:spMk id="5" creationId="{BB1E5259-379B-ADC5-B0D4-C7929A3ED909}"/>
          </ac:spMkLst>
        </pc:spChg>
        <pc:spChg chg="add mod">
          <ac:chgData name="Paul SORET" userId="33f75f03-9446-423a-9438-15b51fe73e45" providerId="ADAL" clId="{1A4AF5DA-98B0-473A-BEFE-80D841300584}" dt="2023-01-16T13:32:34.526" v="9"/>
          <ac:spMkLst>
            <pc:docMk/>
            <pc:sldMk cId="1068610865" sldId="266"/>
            <ac:spMk id="15" creationId="{115423A8-1145-0D85-FB38-6E7D9C0723ED}"/>
          </ac:spMkLst>
        </pc:spChg>
        <pc:spChg chg="add del mod">
          <ac:chgData name="Paul SORET" userId="33f75f03-9446-423a-9438-15b51fe73e45" providerId="ADAL" clId="{1A4AF5DA-98B0-473A-BEFE-80D841300584}" dt="2023-01-16T13:32:57.129" v="20"/>
          <ac:spMkLst>
            <pc:docMk/>
            <pc:sldMk cId="1068610865" sldId="266"/>
            <ac:spMk id="16" creationId="{902F5927-20E7-120B-DD41-31F0A23FF594}"/>
          </ac:spMkLst>
        </pc:spChg>
        <pc:spChg chg="add mod">
          <ac:chgData name="Paul SORET" userId="33f75f03-9446-423a-9438-15b51fe73e45" providerId="ADAL" clId="{1A4AF5DA-98B0-473A-BEFE-80D841300584}" dt="2023-01-16T13:32:58.303" v="21"/>
          <ac:spMkLst>
            <pc:docMk/>
            <pc:sldMk cId="1068610865" sldId="266"/>
            <ac:spMk id="17" creationId="{2BDCC3B5-1E69-191B-20B7-93E056F01A9F}"/>
          </ac:spMkLst>
        </pc:spChg>
        <pc:picChg chg="add mod">
          <ac:chgData name="Paul SORET" userId="33f75f03-9446-423a-9438-15b51fe73e45" providerId="ADAL" clId="{1A4AF5DA-98B0-473A-BEFE-80D841300584}" dt="2023-01-16T13:32:24.481" v="7"/>
          <ac:picMkLst>
            <pc:docMk/>
            <pc:sldMk cId="1068610865" sldId="266"/>
            <ac:picMk id="6" creationId="{574FA598-85D1-CC9E-0215-B276DE74D316}"/>
          </ac:picMkLst>
        </pc:picChg>
        <pc:picChg chg="add mod">
          <ac:chgData name="Paul SORET" userId="33f75f03-9446-423a-9438-15b51fe73e45" providerId="ADAL" clId="{1A4AF5DA-98B0-473A-BEFE-80D841300584}" dt="2023-01-16T13:32:24.481" v="7"/>
          <ac:picMkLst>
            <pc:docMk/>
            <pc:sldMk cId="1068610865" sldId="266"/>
            <ac:picMk id="7" creationId="{37F6B94B-072C-63B1-FD6E-AB43B854279E}"/>
          </ac:picMkLst>
        </pc:picChg>
        <pc:picChg chg="del">
          <ac:chgData name="Paul SORET" userId="33f75f03-9446-423a-9438-15b51fe73e45" providerId="ADAL" clId="{1A4AF5DA-98B0-473A-BEFE-80D841300584}" dt="2023-01-16T13:32:22.851" v="5" actId="478"/>
          <ac:picMkLst>
            <pc:docMk/>
            <pc:sldMk cId="1068610865" sldId="266"/>
            <ac:picMk id="8" creationId="{DB9FC953-3C40-BACF-7210-A04A2205536C}"/>
          </ac:picMkLst>
        </pc:picChg>
        <pc:picChg chg="del">
          <ac:chgData name="Paul SORET" userId="33f75f03-9446-423a-9438-15b51fe73e45" providerId="ADAL" clId="{1A4AF5DA-98B0-473A-BEFE-80D841300584}" dt="2023-01-16T13:32:22.134" v="4" actId="478"/>
          <ac:picMkLst>
            <pc:docMk/>
            <pc:sldMk cId="1068610865" sldId="266"/>
            <ac:picMk id="9" creationId="{84277FC4-A140-D62A-7CD0-6B464DECE2CB}"/>
          </ac:picMkLst>
        </pc:picChg>
        <pc:picChg chg="del">
          <ac:chgData name="Paul SORET" userId="33f75f03-9446-423a-9438-15b51fe73e45" providerId="ADAL" clId="{1A4AF5DA-98B0-473A-BEFE-80D841300584}" dt="2023-01-16T13:32:23.645" v="6" actId="478"/>
          <ac:picMkLst>
            <pc:docMk/>
            <pc:sldMk cId="1068610865" sldId="266"/>
            <ac:picMk id="10" creationId="{B6D8020D-83E0-61E9-374B-0A511868D3C9}"/>
          </ac:picMkLst>
        </pc:picChg>
        <pc:picChg chg="add mod">
          <ac:chgData name="Paul SORET" userId="33f75f03-9446-423a-9438-15b51fe73e45" providerId="ADAL" clId="{1A4AF5DA-98B0-473A-BEFE-80D841300584}" dt="2023-01-16T13:32:24.481" v="7"/>
          <ac:picMkLst>
            <pc:docMk/>
            <pc:sldMk cId="1068610865" sldId="266"/>
            <ac:picMk id="12" creationId="{AE0A321F-8EF9-920A-9636-1D05902942E5}"/>
          </ac:picMkLst>
        </pc:picChg>
      </pc:sldChg>
    </pc:docChg>
  </pc:docChgLst>
  <pc:docChgLst>
    <pc:chgData name="Ariane TRUSCHEL" userId="0c0e050a-0cf2-4c0f-90b8-d067d56c0b85" providerId="ADAL" clId="{66F968A3-D68D-4E55-B553-B20EE6234C67}"/>
    <pc:docChg chg="modSld">
      <pc:chgData name="Ariane TRUSCHEL" userId="0c0e050a-0cf2-4c0f-90b8-d067d56c0b85" providerId="ADAL" clId="{66F968A3-D68D-4E55-B553-B20EE6234C67}" dt="2023-06-26T13:17:48.361" v="4" actId="14100"/>
      <pc:docMkLst>
        <pc:docMk/>
      </pc:docMkLst>
      <pc:sldChg chg="delSp modSp mod">
        <pc:chgData name="Ariane TRUSCHEL" userId="0c0e050a-0cf2-4c0f-90b8-d067d56c0b85" providerId="ADAL" clId="{66F968A3-D68D-4E55-B553-B20EE6234C67}" dt="2023-06-26T13:13:18.802" v="3" actId="478"/>
        <pc:sldMkLst>
          <pc:docMk/>
          <pc:sldMk cId="1373813487" sldId="256"/>
        </pc:sldMkLst>
        <pc:spChg chg="del">
          <ac:chgData name="Ariane TRUSCHEL" userId="0c0e050a-0cf2-4c0f-90b8-d067d56c0b85" providerId="ADAL" clId="{66F968A3-D68D-4E55-B553-B20EE6234C67}" dt="2023-06-26T13:13:18.802" v="3" actId="478"/>
          <ac:spMkLst>
            <pc:docMk/>
            <pc:sldMk cId="1373813487" sldId="256"/>
            <ac:spMk id="4" creationId="{BB134DA9-778B-755F-CAAA-DCFCA86A1BC9}"/>
          </ac:spMkLst>
        </pc:spChg>
        <pc:spChg chg="del">
          <ac:chgData name="Ariane TRUSCHEL" userId="0c0e050a-0cf2-4c0f-90b8-d067d56c0b85" providerId="ADAL" clId="{66F968A3-D68D-4E55-B553-B20EE6234C67}" dt="2023-06-26T13:13:18.802" v="3" actId="478"/>
          <ac:spMkLst>
            <pc:docMk/>
            <pc:sldMk cId="1373813487" sldId="256"/>
            <ac:spMk id="7" creationId="{147916A2-9783-637E-BEA1-5D7BEDB73D7A}"/>
          </ac:spMkLst>
        </pc:spChg>
        <pc:spChg chg="del">
          <ac:chgData name="Ariane TRUSCHEL" userId="0c0e050a-0cf2-4c0f-90b8-d067d56c0b85" providerId="ADAL" clId="{66F968A3-D68D-4E55-B553-B20EE6234C67}" dt="2023-06-26T13:13:18.802" v="3" actId="478"/>
          <ac:spMkLst>
            <pc:docMk/>
            <pc:sldMk cId="1373813487" sldId="256"/>
            <ac:spMk id="8" creationId="{0C924175-F2D5-9EE6-A393-835B632E42D5}"/>
          </ac:spMkLst>
        </pc:spChg>
        <pc:spChg chg="del">
          <ac:chgData name="Ariane TRUSCHEL" userId="0c0e050a-0cf2-4c0f-90b8-d067d56c0b85" providerId="ADAL" clId="{66F968A3-D68D-4E55-B553-B20EE6234C67}" dt="2023-06-26T13:13:18.802" v="3" actId="478"/>
          <ac:spMkLst>
            <pc:docMk/>
            <pc:sldMk cId="1373813487" sldId="256"/>
            <ac:spMk id="10" creationId="{ACF60AE4-60C7-DF16-17EA-FC958EB62D51}"/>
          </ac:spMkLst>
        </pc:spChg>
        <pc:spChg chg="mod">
          <ac:chgData name="Ariane TRUSCHEL" userId="0c0e050a-0cf2-4c0f-90b8-d067d56c0b85" providerId="ADAL" clId="{66F968A3-D68D-4E55-B553-B20EE6234C67}" dt="2023-05-11T13:29:05.052" v="0" actId="120"/>
          <ac:spMkLst>
            <pc:docMk/>
            <pc:sldMk cId="1373813487" sldId="256"/>
            <ac:spMk id="21" creationId="{510BDD64-D677-2B67-CBEC-019861BA281D}"/>
          </ac:spMkLst>
        </pc:spChg>
        <pc:picChg chg="del">
          <ac:chgData name="Ariane TRUSCHEL" userId="0c0e050a-0cf2-4c0f-90b8-d067d56c0b85" providerId="ADAL" clId="{66F968A3-D68D-4E55-B553-B20EE6234C67}" dt="2023-06-26T13:13:18.802" v="3" actId="478"/>
          <ac:picMkLst>
            <pc:docMk/>
            <pc:sldMk cId="1373813487" sldId="256"/>
            <ac:picMk id="6" creationId="{7B4C08FD-ABEA-52FD-5DA9-C3AA197781EF}"/>
          </ac:picMkLst>
        </pc:picChg>
      </pc:sldChg>
      <pc:sldChg chg="modSp mod">
        <pc:chgData name="Ariane TRUSCHEL" userId="0c0e050a-0cf2-4c0f-90b8-d067d56c0b85" providerId="ADAL" clId="{66F968A3-D68D-4E55-B553-B20EE6234C67}" dt="2023-06-26T13:17:48.361" v="4" actId="14100"/>
        <pc:sldMkLst>
          <pc:docMk/>
          <pc:sldMk cId="2649694664" sldId="262"/>
        </pc:sldMkLst>
        <pc:spChg chg="mod">
          <ac:chgData name="Ariane TRUSCHEL" userId="0c0e050a-0cf2-4c0f-90b8-d067d56c0b85" providerId="ADAL" clId="{66F968A3-D68D-4E55-B553-B20EE6234C67}" dt="2023-06-26T13:17:48.361" v="4" actId="14100"/>
          <ac:spMkLst>
            <pc:docMk/>
            <pc:sldMk cId="2649694664" sldId="262"/>
            <ac:spMk id="21" creationId="{510BDD64-D677-2B67-CBEC-019861BA281D}"/>
          </ac:spMkLst>
        </pc:spChg>
      </pc:sldChg>
      <pc:sldChg chg="modSp mod">
        <pc:chgData name="Ariane TRUSCHEL" userId="0c0e050a-0cf2-4c0f-90b8-d067d56c0b85" providerId="ADAL" clId="{66F968A3-D68D-4E55-B553-B20EE6234C67}" dt="2023-05-11T13:29:12.319" v="2" actId="20577"/>
        <pc:sldMkLst>
          <pc:docMk/>
          <pc:sldMk cId="578537212" sldId="263"/>
        </pc:sldMkLst>
        <pc:spChg chg="mod">
          <ac:chgData name="Ariane TRUSCHEL" userId="0c0e050a-0cf2-4c0f-90b8-d067d56c0b85" providerId="ADAL" clId="{66F968A3-D68D-4E55-B553-B20EE6234C67}" dt="2023-05-11T13:29:12.319" v="2" actId="20577"/>
          <ac:spMkLst>
            <pc:docMk/>
            <pc:sldMk cId="578537212" sldId="263"/>
            <ac:spMk id="21" creationId="{510BDD64-D677-2B67-CBEC-019861BA28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7CDB760-3BD0-4337-A5DC-FE22D2868653}" type="datetimeFigureOut">
              <a:rPr lang="fr-FR" smtClean="0"/>
              <a:pPr/>
              <a:t>27/07/2023</a:t>
            </a:fld>
            <a:endParaRPr lang="fr-FR"/>
          </a:p>
        </p:txBody>
      </p:sp>
      <p:sp>
        <p:nvSpPr>
          <p:cNvPr id="4" name="Espace réservé de l'image des diapositives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2444AD-D35B-41B8-8005-03B485217A00}" type="slidenum">
              <a:rPr lang="fr-FR" smtClean="0"/>
              <a:pPr/>
              <a:t>‹N°›</a:t>
            </a:fld>
            <a:endParaRPr lang="fr-FR"/>
          </a:p>
        </p:txBody>
      </p:sp>
    </p:spTree>
    <p:extLst>
      <p:ext uri="{BB962C8B-B14F-4D97-AF65-F5344CB8AC3E}">
        <p14:creationId xmlns="" xmlns:p14="http://schemas.microsoft.com/office/powerpoint/2010/main" val="427687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fr-FR"/>
              <a:t>Modifiez le style du titre</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54A1846-E47F-43B4-BA23-D29D7D9E51E1}"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58592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460C590-4F10-4D66-A01D-4BDE8F97EB45}"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89847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74F9E8D-9393-4D0E-B362-BC7A8C569CB9}"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37221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2137DB8-312F-447A-9761-BBB78A887731}"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61413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fr-FR"/>
              <a:t>Modifiez le style du titre</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E4D77D9-F151-4714-9D4B-90FD96A95AE7}" type="datetime1">
              <a:rPr lang="fr-FR" smtClean="0"/>
              <a:pPr/>
              <a:t>27/07/2023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67681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EE65010-BC47-4309-BF75-F5A86DA6C848}"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6182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fr-FR"/>
              <a:t>Modifiez le style du titre</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4" name="Content Placeholder 3"/>
          <p:cNvSpPr>
            <a:spLocks noGrp="1"/>
          </p:cNvSpPr>
          <p:nvPr>
            <p:ph sz="half" idx="2"/>
          </p:nvPr>
        </p:nvSpPr>
        <p:spPr>
          <a:xfrm>
            <a:off x="736456" y="2761381"/>
            <a:ext cx="4523137"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fr-FR"/>
              <a:t>Cliquez pour modifier les styles du texte du masque</a:t>
            </a:r>
          </a:p>
        </p:txBody>
      </p:sp>
      <p:sp>
        <p:nvSpPr>
          <p:cNvPr id="6" name="Content Placeholder 5"/>
          <p:cNvSpPr>
            <a:spLocks noGrp="1"/>
          </p:cNvSpPr>
          <p:nvPr>
            <p:ph sz="quarter" idx="4"/>
          </p:nvPr>
        </p:nvSpPr>
        <p:spPr>
          <a:xfrm>
            <a:off x="5412731" y="2761381"/>
            <a:ext cx="4545413" cy="40615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512A3BF-E006-4182-8A09-E096541D043E}" type="datetime1">
              <a:rPr lang="fr-FR" smtClean="0"/>
              <a:pPr/>
              <a:t>27/07/2023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15020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073DC1-392B-4D08-A0C7-AC36F4E821CC}" type="datetime1">
              <a:rPr lang="fr-FR" smtClean="0"/>
              <a:pPr/>
              <a:t>27/07/2023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300172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DC64C5-D378-4969-81EA-992D47BD3EBD}" type="datetime1">
              <a:rPr lang="fr-FR" smtClean="0"/>
              <a:pPr/>
              <a:t>27/07/2023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23853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B137F60-4CE0-47EA-A92C-98505908A44F}"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56021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fr-FR"/>
              <a:t>Modifiez le style du titre</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fr-FR"/>
              <a:t>Cliquez sur l'icône pour ajouter une image</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E6EBD0-65F3-4451-B034-1495FDC6F9DB}" type="datetime1">
              <a:rPr lang="fr-FR" smtClean="0"/>
              <a:pPr/>
              <a:t>27/07/2023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693640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2EA1BE03-BC9A-48E8-8C78-A257EBDFA610}" type="datetime1">
              <a:rPr lang="fr-FR" smtClean="0"/>
              <a:pPr/>
              <a:t>27/07/2023</a:t>
            </a:fld>
            <a:endParaRPr lang="fr-FR"/>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336185" y="7268893"/>
            <a:ext cx="2405658" cy="402483"/>
          </a:xfrm>
          <a:prstGeom prst="rect">
            <a:avLst/>
          </a:prstGeom>
        </p:spPr>
        <p:txBody>
          <a:bodyPr vert="horz" lIns="91440" tIns="45720" rIns="91440" bIns="45720" rtlCol="0" anchor="ctr"/>
          <a:lstStyle>
            <a:lvl1pPr algn="r">
              <a:defRPr sz="1323">
                <a:solidFill>
                  <a:srgbClr val="007087"/>
                </a:solidFill>
              </a:defRPr>
            </a:lvl1pPr>
          </a:lstStyle>
          <a:p>
            <a:fld id="{849BA83B-712C-4823-88CE-AEE6B96A1EC9}" type="slidenum">
              <a:rPr lang="fr-FR" smtClean="0"/>
              <a:pPr/>
              <a:t>‹N°›</a:t>
            </a:fld>
            <a:endParaRPr lang="fr-FR"/>
          </a:p>
        </p:txBody>
      </p:sp>
    </p:spTree>
    <p:extLst>
      <p:ext uri="{BB962C8B-B14F-4D97-AF65-F5344CB8AC3E}">
        <p14:creationId xmlns="" xmlns:p14="http://schemas.microsoft.com/office/powerpoint/2010/main" val="1721042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C:\Users\TiaGerard\Pictures\photo_cv.png"/>
          <p:cNvPicPr/>
          <p:nvPr/>
        </p:nvPicPr>
        <p:blipFill>
          <a:blip r:embed="rId2" cstate="print"/>
          <a:srcRect/>
          <a:stretch>
            <a:fillRect/>
          </a:stretch>
        </p:blipFill>
        <p:spPr bwMode="auto">
          <a:xfrm>
            <a:off x="838476" y="2909886"/>
            <a:ext cx="1188000" cy="1584000"/>
          </a:xfrm>
          <a:prstGeom prst="rect">
            <a:avLst/>
          </a:prstGeom>
          <a:noFill/>
          <a:ln w="9525">
            <a:noFill/>
            <a:miter lim="800000"/>
            <a:headEnd/>
            <a:tailEnd/>
          </a:ln>
        </p:spPr>
      </p:pic>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2" name="Image 11">
            <a:extLst>
              <a:ext uri="{FF2B5EF4-FFF2-40B4-BE49-F238E27FC236}">
                <a16:creationId xmlns="" xmlns:a16="http://schemas.microsoft.com/office/drawing/2014/main" id="{CEEAF624-D3E8-33F6-934B-59FAAF559125}"/>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 xmlns:a16="http://schemas.microsoft.com/office/drawing/2014/main" id="{510BDD64-D677-2B67-CBEC-019861BA281D}"/>
              </a:ext>
            </a:extLst>
          </p:cNvPr>
          <p:cNvSpPr txBox="1"/>
          <p:nvPr/>
        </p:nvSpPr>
        <p:spPr>
          <a:xfrm>
            <a:off x="5232400" y="2438400"/>
            <a:ext cx="5459413" cy="5807744"/>
          </a:xfrm>
          <a:prstGeom prst="rect">
            <a:avLst/>
          </a:prstGeom>
          <a:noFill/>
          <a:ln>
            <a:noFill/>
          </a:ln>
        </p:spPr>
        <p:txBody>
          <a:bodyPr wrap="square" rtlCol="0">
            <a:spAutoFit/>
          </a:bodyPr>
          <a:lstStyle/>
          <a:p>
            <a:pPr marL="153146" algn="just"/>
            <a:r>
              <a:rPr lang="fr-FR" b="1" dirty="0">
                <a:solidFill>
                  <a:srgbClr val="007087"/>
                </a:solidFill>
                <a:latin typeface="Poppins" panose="02000000000000000000" pitchFamily="2" charset="0"/>
                <a:cs typeface="Poppins" panose="02000000000000000000" pitchFamily="2" charset="0"/>
              </a:rPr>
              <a:t>RÉSUMÉ</a:t>
            </a:r>
          </a:p>
          <a:p>
            <a:pPr marL="153146" algn="just"/>
            <a:endParaRPr lang="fr-FR" sz="1140" b="1" u="sng" dirty="0">
              <a:cs typeface="Poppins" panose="02000000000000000000" pitchFamily="2" charset="0"/>
            </a:endParaRPr>
          </a:p>
          <a:p>
            <a:pPr marL="153146" algn="just"/>
            <a:r>
              <a:rPr lang="fr-FR" sz="1140" b="1" u="sng" dirty="0">
                <a:cs typeface="Poppins" panose="02000000000000000000" pitchFamily="2" charset="0"/>
              </a:rPr>
              <a:t>FORMATION</a:t>
            </a:r>
          </a:p>
          <a:p>
            <a:pPr marL="153146"/>
            <a:r>
              <a:rPr lang="fr-FR" sz="1140" dirty="0" smtClean="0">
                <a:cs typeface="Poppins" panose="02000000000000000000" pitchFamily="2" charset="0"/>
              </a:rPr>
              <a:t>2013: Ingénieur Electronique Robotique et Informatique Industrielle</a:t>
            </a:r>
          </a:p>
          <a:p>
            <a:pPr marL="153146"/>
            <a:r>
              <a:rPr lang="fr-FR" sz="1140" dirty="0" smtClean="0">
                <a:cs typeface="Poppins" panose="02000000000000000000" pitchFamily="2" charset="0"/>
              </a:rPr>
              <a:t>           Polytech’Montpellier (France)</a:t>
            </a:r>
            <a:endParaRPr lang="fr-FR" sz="1140" dirty="0">
              <a:cs typeface="Poppins" panose="02000000000000000000" pitchFamily="2" charset="0"/>
            </a:endParaRPr>
          </a:p>
          <a:p>
            <a:pPr marL="153146"/>
            <a:r>
              <a:rPr lang="fr-FR" sz="1140" dirty="0" smtClean="0">
                <a:cs typeface="Poppins" panose="02000000000000000000" pitchFamily="2" charset="0"/>
              </a:rPr>
              <a:t>2009 : DUT Electronique Industrielle</a:t>
            </a:r>
          </a:p>
          <a:p>
            <a:pPr marL="153146"/>
            <a:r>
              <a:rPr lang="fr-FR" sz="1140" dirty="0" smtClean="0">
                <a:cs typeface="Poppins" panose="02000000000000000000" pitchFamily="2" charset="0"/>
              </a:rPr>
              <a:t>            Faculté des sciences de Bizerte (Tunisie)</a:t>
            </a:r>
          </a:p>
          <a:p>
            <a:pPr marL="153146"/>
            <a:r>
              <a:rPr lang="fr-FR" sz="1140" dirty="0" smtClean="0">
                <a:cs typeface="Poppins" panose="02000000000000000000" pitchFamily="2" charset="0"/>
              </a:rPr>
              <a:t>2005 : Baccalauréat Mathématiques</a:t>
            </a:r>
          </a:p>
          <a:p>
            <a:pPr marL="153146"/>
            <a:r>
              <a:rPr lang="fr-FR" sz="1140" dirty="0" smtClean="0">
                <a:cs typeface="Poppins" panose="02000000000000000000" pitchFamily="2" charset="0"/>
              </a:rPr>
              <a:t>            Lycée Moderne de Guiglo (Côte d’Ivoire)</a:t>
            </a:r>
          </a:p>
          <a:p>
            <a:pPr marL="153146"/>
            <a:endParaRPr lang="fr-FR" sz="1140" dirty="0">
              <a:cs typeface="Poppins" panose="02000000000000000000" pitchFamily="2" charset="0"/>
            </a:endParaRPr>
          </a:p>
          <a:p>
            <a:pPr marL="153146"/>
            <a:r>
              <a:rPr lang="fr-FR" sz="1140" b="1" u="sng" dirty="0">
                <a:cs typeface="Poppins" panose="02000000000000000000" pitchFamily="2" charset="0"/>
              </a:rPr>
              <a:t>DOMAINES D’EXPERTISE</a:t>
            </a:r>
          </a:p>
          <a:p>
            <a:pPr marL="153146">
              <a:buFont typeface="Wingdings" pitchFamily="2" charset="2"/>
              <a:buChar char="ü"/>
            </a:pPr>
            <a:r>
              <a:rPr lang="fr-FR" sz="1140" dirty="0" smtClean="0">
                <a:cs typeface="Poppins" panose="02000000000000000000" pitchFamily="2" charset="0"/>
              </a:rPr>
              <a:t>Développement applicatif: </a:t>
            </a:r>
            <a:r>
              <a:rPr lang="fr-FR" sz="1140" dirty="0">
                <a:cs typeface="Poppins" panose="02000000000000000000" pitchFamily="2" charset="0"/>
              </a:rPr>
              <a:t>analyse, conception, développement, </a:t>
            </a:r>
            <a:r>
              <a:rPr lang="fr-FR" sz="1140" dirty="0" smtClean="0">
                <a:cs typeface="Poppins" panose="02000000000000000000" pitchFamily="2" charset="0"/>
              </a:rPr>
              <a:t>tests, validation.</a:t>
            </a:r>
          </a:p>
          <a:p>
            <a:pPr marL="153146">
              <a:buFont typeface="Wingdings" pitchFamily="2" charset="2"/>
              <a:buChar char="ü"/>
            </a:pPr>
            <a:r>
              <a:rPr lang="fr-FR" sz="1140" dirty="0" smtClean="0">
                <a:cs typeface="Poppins" panose="02000000000000000000" pitchFamily="2" charset="0"/>
              </a:rPr>
              <a:t>Programmation orientée objet: encapsulation, héritage, polymorphisme.</a:t>
            </a:r>
          </a:p>
          <a:p>
            <a:pPr marL="153146">
              <a:buFont typeface="Wingdings" pitchFamily="2" charset="2"/>
              <a:buChar char="ü"/>
            </a:pPr>
            <a:r>
              <a:rPr lang="fr-FR" sz="1140" dirty="0" smtClean="0">
                <a:cs typeface="Poppins" panose="02000000000000000000" pitchFamily="2" charset="0"/>
              </a:rPr>
              <a:t>Programmation orientée composant: librairie statique/dynamique.</a:t>
            </a:r>
          </a:p>
          <a:p>
            <a:pPr marL="153146">
              <a:buFont typeface="Wingdings" pitchFamily="2" charset="2"/>
              <a:buChar char="ü"/>
            </a:pPr>
            <a:r>
              <a:rPr lang="fr-FR" sz="1140" dirty="0" smtClean="0">
                <a:cs typeface="Poppins" panose="02000000000000000000" pitchFamily="2" charset="0"/>
              </a:rPr>
              <a:t>Architecture TCP/IP: client/serveur, master/slave, </a:t>
            </a:r>
            <a:r>
              <a:rPr lang="fr-FR" sz="1140" dirty="0" err="1" smtClean="0">
                <a:cs typeface="Poppins" panose="02000000000000000000" pitchFamily="2" charset="0"/>
              </a:rPr>
              <a:t>peer</a:t>
            </a:r>
            <a:r>
              <a:rPr lang="fr-FR" sz="1140" dirty="0" smtClean="0">
                <a:cs typeface="Poppins" panose="02000000000000000000" pitchFamily="2" charset="0"/>
              </a:rPr>
              <a:t>-to-</a:t>
            </a:r>
            <a:r>
              <a:rPr lang="fr-FR" sz="1140" dirty="0" err="1" smtClean="0">
                <a:cs typeface="Poppins" panose="02000000000000000000" pitchFamily="2" charset="0"/>
              </a:rPr>
              <a:t>peer</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Traitement asynchrone: thread, synchronisation, race condition, </a:t>
            </a:r>
            <a:r>
              <a:rPr lang="fr-FR" sz="1140" dirty="0" err="1" smtClean="0">
                <a:cs typeface="Poppins" panose="02000000000000000000" pitchFamily="2" charset="0"/>
              </a:rPr>
              <a:t>deadlock</a:t>
            </a:r>
            <a:r>
              <a:rPr lang="fr-FR" sz="1140" dirty="0" smtClean="0">
                <a:cs typeface="Poppins" panose="02000000000000000000" pitchFamily="2" charset="0"/>
              </a:rPr>
              <a:t>.</a:t>
            </a:r>
          </a:p>
          <a:p>
            <a:pPr marL="153146">
              <a:buFont typeface="Wingdings" pitchFamily="2" charset="2"/>
              <a:buChar char="ü"/>
            </a:pPr>
            <a:r>
              <a:rPr lang="fr-FR" sz="1140" dirty="0" smtClean="0">
                <a:cs typeface="Poppins" panose="02000000000000000000" pitchFamily="2" charset="0"/>
              </a:rPr>
              <a:t>Base de données  SQL: tables, vues, index , procédures stockées, injection SQL.</a:t>
            </a:r>
          </a:p>
          <a:p>
            <a:pPr marL="153146">
              <a:buFont typeface="Wingdings" pitchFamily="2" charset="2"/>
              <a:buChar char="ü"/>
            </a:pPr>
            <a:r>
              <a:rPr lang="fr-FR" sz="1140" dirty="0" smtClean="0">
                <a:cs typeface="Poppins" panose="02000000000000000000" pitchFamily="2" charset="0"/>
              </a:rPr>
              <a:t>Patrons de conception: singleton, fabrique, stratégie, observateur.</a:t>
            </a:r>
          </a:p>
          <a:p>
            <a:pPr marL="153146">
              <a:buFont typeface="Wingdings" pitchFamily="2" charset="2"/>
              <a:buChar char="ü"/>
            </a:pPr>
            <a:r>
              <a:rPr lang="fr-FR" sz="1140" dirty="0" smtClean="0">
                <a:cs typeface="Poppins" panose="02000000000000000000" pitchFamily="2" charset="0"/>
              </a:rPr>
              <a:t>Calculs scientifiques:  courbes de tendance, taux de bruit, pannes et fidélité.</a:t>
            </a:r>
          </a:p>
          <a:p>
            <a:pPr marL="153146">
              <a:buFont typeface="Wingdings" pitchFamily="2" charset="2"/>
              <a:buChar char="ü"/>
            </a:pPr>
            <a:r>
              <a:rPr lang="fr-FR" sz="1140" dirty="0" smtClean="0">
                <a:cs typeface="Poppins" panose="02000000000000000000" pitchFamily="2" charset="0"/>
              </a:rPr>
              <a:t>Vision industrielle: segmentation, identification, reconnaissance.</a:t>
            </a:r>
          </a:p>
          <a:p>
            <a:pPr marL="153146">
              <a:buFont typeface="Wingdings" pitchFamily="2" charset="2"/>
              <a:buChar char="ü"/>
            </a:pPr>
            <a:r>
              <a:rPr lang="fr-FR" sz="1140" dirty="0" smtClean="0">
                <a:cs typeface="Poppins" panose="02000000000000000000" pitchFamily="2" charset="0"/>
              </a:rPr>
              <a:t>Gestion de clients: signature électronique, paiement monétique.</a:t>
            </a:r>
          </a:p>
          <a:p>
            <a:pPr marL="153146">
              <a:buFont typeface="Wingdings" pitchFamily="2" charset="2"/>
              <a:buChar char="ü"/>
            </a:pPr>
            <a:r>
              <a:rPr lang="fr-FR" sz="1140" dirty="0" smtClean="0">
                <a:cs typeface="Poppins" panose="02000000000000000000" pitchFamily="2" charset="0"/>
              </a:rPr>
              <a:t>Interface homme-machine: Multiple Document Interface (MDI)</a:t>
            </a:r>
          </a:p>
          <a:p>
            <a:pPr marL="153146">
              <a:buFont typeface="Wingdings" pitchFamily="2" charset="2"/>
              <a:buChar char="ü"/>
            </a:pPr>
            <a:r>
              <a:rPr lang="fr-FR" sz="1140" dirty="0" smtClean="0">
                <a:cs typeface="Poppins" panose="02000000000000000000" pitchFamily="2" charset="0"/>
              </a:rPr>
              <a:t>Intégration API: webservice, middleware.</a:t>
            </a:r>
          </a:p>
          <a:p>
            <a:pPr marL="153146">
              <a:buFont typeface="Wingdings" pitchFamily="2" charset="2"/>
              <a:buChar char="ü"/>
            </a:pPr>
            <a:r>
              <a:rPr lang="fr-FR" sz="1140" dirty="0" smtClean="0">
                <a:cs typeface="Poppins" panose="02000000000000000000" pitchFamily="2" charset="0"/>
              </a:rPr>
              <a:t>Résolution de problèmes: débogage gdb, points d’arrêt, piles d’appels.</a:t>
            </a:r>
            <a:endParaRPr lang="fr-FR" sz="1140" dirty="0">
              <a:cs typeface="Poppins" panose="02000000000000000000" pitchFamily="2" charset="0"/>
            </a:endParaRPr>
          </a:p>
          <a:p>
            <a:pPr marL="153146"/>
            <a:endParaRPr lang="fr-FR" sz="1140" dirty="0">
              <a:cs typeface="Poppins" panose="02000000000000000000" pitchFamily="2" charset="0"/>
            </a:endParaRPr>
          </a:p>
          <a:p>
            <a:pPr marL="153146"/>
            <a:r>
              <a:rPr lang="fr-FR" sz="1140" b="1" u="sng" dirty="0">
                <a:cs typeface="Poppins" panose="02000000000000000000" pitchFamily="2" charset="0"/>
              </a:rPr>
              <a:t>PRINCIPAUX SECTEURS CONNUS</a:t>
            </a:r>
          </a:p>
          <a:p>
            <a:pPr marL="153146"/>
            <a:r>
              <a:rPr lang="fr-FR" sz="1140" dirty="0" smtClean="0">
                <a:cs typeface="Poppins" panose="02000000000000000000" pitchFamily="2" charset="0"/>
              </a:rPr>
              <a:t>Billetterie: AMADEUS GESTOUR</a:t>
            </a:r>
            <a:endParaRPr lang="fr-FR" sz="1140" dirty="0">
              <a:cs typeface="Poppins" panose="02000000000000000000" pitchFamily="2" charset="0"/>
            </a:endParaRPr>
          </a:p>
          <a:p>
            <a:pPr marL="153146"/>
            <a:r>
              <a:rPr lang="fr-FR" sz="1140" dirty="0" smtClean="0">
                <a:cs typeface="Poppins" panose="02000000000000000000" pitchFamily="2" charset="0"/>
              </a:rPr>
              <a:t>Jeux de paris hippique </a:t>
            </a:r>
            <a:r>
              <a:rPr lang="fr-FR" sz="1140" dirty="0">
                <a:cs typeface="Poppins" panose="02000000000000000000" pitchFamily="2" charset="0"/>
              </a:rPr>
              <a:t>: </a:t>
            </a:r>
            <a:r>
              <a:rPr lang="fr-FR" sz="1140" dirty="0" smtClean="0">
                <a:cs typeface="Poppins" panose="02000000000000000000" pitchFamily="2" charset="0"/>
              </a:rPr>
              <a:t>PMC GROUPE CARRUS</a:t>
            </a:r>
            <a:endParaRPr lang="fr-FR" sz="1140" dirty="0">
              <a:cs typeface="Poppins" panose="02000000000000000000" pitchFamily="2" charset="0"/>
            </a:endParaRPr>
          </a:p>
          <a:p>
            <a:pPr marL="153146"/>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9961123" y="7154056"/>
            <a:ext cx="69753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a:t>
            </a:fld>
            <a:endParaRPr lang="fr-FR" b="1" dirty="0">
              <a:latin typeface="Poppins" panose="02000000000000000000" pitchFamily="2" charset="0"/>
              <a:cs typeface="Poppins" panose="02000000000000000000" pitchFamily="2" charset="0"/>
            </a:endParaRPr>
          </a:p>
        </p:txBody>
      </p:sp>
      <p:sp>
        <p:nvSpPr>
          <p:cNvPr id="5" name="ZoneTexte 4">
            <a:extLst>
              <a:ext uri="{FF2B5EF4-FFF2-40B4-BE49-F238E27FC236}">
                <a16:creationId xmlns="" xmlns:a16="http://schemas.microsoft.com/office/drawing/2014/main" id="{BB1E5259-379B-ADC5-B0D4-C7929A3ED909}"/>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endParaRPr lang="fr-FR" sz="2806" dirty="0">
              <a:solidFill>
                <a:schemeClr val="bg1"/>
              </a:solidFill>
              <a:latin typeface="Poppins" panose="02000000000000000000" pitchFamily="2" charset="0"/>
              <a:cs typeface="Poppins" panose="02000000000000000000" pitchFamily="2" charset="0"/>
            </a:endParaRP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endParaRPr lang="fr-FR" sz="1754" dirty="0">
              <a:solidFill>
                <a:srgbClr val="007087"/>
              </a:solidFill>
              <a:latin typeface="Poppins" panose="02000000000000000000" pitchFamily="2" charset="0"/>
              <a:cs typeface="Poppins" panose="02000000000000000000" pitchFamily="2" charset="0"/>
            </a:endParaRP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pic>
        <p:nvPicPr>
          <p:cNvPr id="1029" name="Picture 5" descr="C:\Users\tiaka\Downloads\borne-de-point-de-vente.png"/>
          <p:cNvPicPr>
            <a:picLocks noChangeAspect="1" noChangeArrowheads="1"/>
          </p:cNvPicPr>
          <p:nvPr/>
        </p:nvPicPr>
        <p:blipFill>
          <a:blip r:embed="rId4" cstate="print"/>
          <a:srcRect/>
          <a:stretch>
            <a:fillRect/>
          </a:stretch>
        </p:blipFill>
        <p:spPr bwMode="auto">
          <a:xfrm>
            <a:off x="3394393" y="5579427"/>
            <a:ext cx="1746567" cy="1746567"/>
          </a:xfrm>
          <a:prstGeom prst="rect">
            <a:avLst/>
          </a:prstGeom>
          <a:ln>
            <a:noFill/>
          </a:ln>
          <a:effectLst>
            <a:outerShdw blurRad="190500" algn="tl" rotWithShape="0">
              <a:srgbClr val="000000">
                <a:alpha val="70000"/>
              </a:srgbClr>
            </a:outerShdw>
          </a:effectLst>
        </p:spPr>
      </p:pic>
      <p:pic>
        <p:nvPicPr>
          <p:cNvPr id="1030" name="Picture 6" descr="C:\Users\tiaka\Downloads\signature-numerique.png"/>
          <p:cNvPicPr>
            <a:picLocks noChangeAspect="1" noChangeArrowheads="1"/>
          </p:cNvPicPr>
          <p:nvPr/>
        </p:nvPicPr>
        <p:blipFill>
          <a:blip r:embed="rId5"/>
          <a:srcRect/>
          <a:stretch>
            <a:fillRect/>
          </a:stretch>
        </p:blipFill>
        <p:spPr bwMode="auto">
          <a:xfrm>
            <a:off x="3374073" y="3801110"/>
            <a:ext cx="1726247" cy="1726247"/>
          </a:xfrm>
          <a:prstGeom prst="rect">
            <a:avLst/>
          </a:prstGeom>
          <a:ln>
            <a:noFill/>
          </a:ln>
          <a:effectLst>
            <a:outerShdw blurRad="190500" algn="tl" rotWithShape="0">
              <a:srgbClr val="000000">
                <a:alpha val="70000"/>
              </a:srgbClr>
            </a:outerShdw>
          </a:effectLst>
        </p:spPr>
      </p:pic>
      <p:pic>
        <p:nvPicPr>
          <p:cNvPr id="22" name="Image 21" descr="C++, language, laptop, programming icon - Download on Iconfinder"/>
          <p:cNvPicPr/>
          <p:nvPr/>
        </p:nvPicPr>
        <p:blipFill>
          <a:blip r:embed="rId6"/>
          <a:srcRect/>
          <a:stretch>
            <a:fillRect/>
          </a:stretch>
        </p:blipFill>
        <p:spPr bwMode="auto">
          <a:xfrm>
            <a:off x="3334226" y="1960880"/>
            <a:ext cx="1776254" cy="1767840"/>
          </a:xfrm>
          <a:prstGeom prst="rect">
            <a:avLst/>
          </a:prstGeom>
          <a:ln>
            <a:noFill/>
          </a:ln>
          <a:effectLst>
            <a:outerShdw blurRad="190500" algn="tl" rotWithShape="0">
              <a:srgbClr val="000000">
                <a:alpha val="70000"/>
              </a:srgbClr>
            </a:outerShdw>
          </a:effectLst>
        </p:spPr>
      </p:pic>
      <p:pic>
        <p:nvPicPr>
          <p:cNvPr id="16" name="Image 15">
            <a:extLst>
              <a:ext uri="{FF2B5EF4-FFF2-40B4-BE49-F238E27FC236}">
                <a16:creationId xmlns="" xmlns:a16="http://schemas.microsoft.com/office/drawing/2014/main" id="{1623802A-2DD0-69D1-C5D3-3857C46295A8}"/>
              </a:ext>
            </a:extLst>
          </p:cNvPr>
          <p:cNvPicPr>
            <a:picLocks noChangeAspect="1"/>
          </p:cNvPicPr>
          <p:nvPr/>
        </p:nvPicPr>
        <p:blipFill rotWithShape="1">
          <a:blip r:embed="rId7">
            <a:extLst>
              <a:ext uri="{28A0092B-C50C-407E-A947-70E740481C1C}">
                <a14:useLocalDpi xmlns="" xmlns:a14="http://schemas.microsoft.com/office/drawing/2010/main" val="0"/>
              </a:ext>
            </a:extLst>
          </a:blip>
          <a:srcRect r="78230"/>
          <a:stretch/>
        </p:blipFill>
        <p:spPr>
          <a:xfrm>
            <a:off x="390113" y="2740465"/>
            <a:ext cx="2243828" cy="2160000"/>
          </a:xfrm>
          <a:prstGeom prst="rect">
            <a:avLst/>
          </a:prstGeom>
        </p:spPr>
      </p:pic>
    </p:spTree>
    <p:extLst>
      <p:ext uri="{BB962C8B-B14F-4D97-AF65-F5344CB8AC3E}">
        <p14:creationId xmlns="" xmlns:p14="http://schemas.microsoft.com/office/powerpoint/2010/main" val="137381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08930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CYLEONE, société de conception de systèmes embarqués pour drone, Je suis chargé de réaliser des logiciels dédiés à la vision Industrielle pour le compte du CEFE Montpellier et de la Coopérative Agricole de Dijon.</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connecter la station au sol à la station en vol, récolter  des images vidéo à partir d’une caméra wifi longue portée embarquée au drone, réaliser des traitements sur ces images vidéo, extraire des informations utiles et les mettre à disposition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recensement d’une colonie d’oiseau : charger la vidéo RGB, parcourir les images vidéo, lancer le traitement sur une image à la demande de l’utilisateur, convertir l’image en niveau de gris, appliquer un seuillage pour segmenter l’image, binariser l’image, identifier les oiseaux, marquer les oiseaux identifier, dénombrer la colonie.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stress hydrique de plants de blé : charger la vidéo infrarouge, parcourir les images vidéo, lancer le traitement sur une image à la demande de l’utilisateur, identifier les plants de blé, déterminer leur température, déterminer leur taux de stress hydriques, lancer l’ouverture des vannes en cas d’indice de stress hydrique élevé.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Calcul de pourcentage de dégâts de verses de blé : charger la vidéo RGB, parcourir les images vidéo, lancer le traitement sur une image à la demande de l’utilisateur, identifier les dégâts de verses, marquer les dégâts, calculer la surface des dégâts de verses et déterminer le rapport sur la surface totale analysée.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d’une stagiaire en Licence Pro Vision Industrielle : accompagner et suivre une stagiaire sur les différents projets en vision industrielle menés au sein de la structure sur une période 6 mois.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Drones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Interface homme-machine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Encadrement de stagiaire</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10</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479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SQL,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MVC, Singleton, Stratégie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Doxygen,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CYLEONE - Montpellier, France (09/2012 - 09/2014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drone vision par ordinateur</a:t>
              </a:r>
            </a:p>
          </p:txBody>
        </p:sp>
      </p:grpSp>
      <p:pic>
        <p:nvPicPr>
          <p:cNvPr id="28678" name="Picture 6" descr="Cyleone"/>
          <p:cNvPicPr>
            <a:picLocks noChangeAspect="1" noChangeArrowheads="1"/>
          </p:cNvPicPr>
          <p:nvPr/>
        </p:nvPicPr>
        <p:blipFill>
          <a:blip r:embed="rId3" cstate="print"/>
          <a:srcRect/>
          <a:stretch>
            <a:fillRect/>
          </a:stretch>
        </p:blipFill>
        <p:spPr bwMode="auto">
          <a:xfrm>
            <a:off x="6703060" y="1323108"/>
            <a:ext cx="1987476" cy="678412"/>
          </a:xfrm>
          <a:prstGeom prst="rect">
            <a:avLst/>
          </a:prstGeom>
          <a:noFill/>
        </p:spPr>
      </p:pic>
      <p:pic>
        <p:nvPicPr>
          <p:cNvPr id="7170" name="Picture 2" descr="Smart farm - Free electronics icons"/>
          <p:cNvPicPr>
            <a:picLocks noChangeAspect="1" noChangeArrowheads="1"/>
          </p:cNvPicPr>
          <p:nvPr/>
        </p:nvPicPr>
        <p:blipFill>
          <a:blip r:embed="rId4"/>
          <a:srcRect/>
          <a:stretch>
            <a:fillRect/>
          </a:stretch>
        </p:blipFill>
        <p:spPr bwMode="auto">
          <a:xfrm>
            <a:off x="7792719" y="4536758"/>
            <a:ext cx="2065655" cy="20656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643801"/>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Membre du Club ROBOTECH'MONTPELLIER, chargé de représenter la ville de Montpellier à la coupe de France de Robotique, Je suis chargé de réaliser un logiciel d'identification et de reconnaissance d'objets en temps réel à partir de la vision du robot mobile.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images vidéo : récupérer les images vidéo à partir d’une caméra USB embarqué au robot mobile, réaliser des traitements sur ces images vidéo en  temps réel pour extraire des informations utiles au système de génération de la trajectoire du bras manipulateur.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et reconnaissance d’objets : balles de tennis, bouteilles de coca 25CL, disques CD : convertir chaque image RGB analysée en niveau de gris, appliquer un seuillage pour binariser l’image, identifier les objets dans l’image, les reconnaître à partir de leur taille, et déterminer leurs positions par la méthode des barycentres.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Faible couplage entre les modules : Faire tourner le module d’identification et de reconnaissance des objets dans un serveur isolé, enregistrer l’adresse et le numéro de port du serveur isolé auprès du serveur maître, attendre les requêtes du serveur maître pour renvoyer les coordonnées des objets identifiés au système de génération de la trajectoire du bras manipulateur.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Robots mobiles et applications.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Vision par ordinateur.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Linux embarqué temps réel.</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11</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613624"/>
          <a:ext cx="6996496" cy="1681456"/>
        </p:xfrm>
        <a:graphic>
          <a:graphicData uri="http://schemas.openxmlformats.org/drawingml/2006/table">
            <a:tbl>
              <a:tblPr bandRow="1">
                <a:tableStyleId>{93296810-A885-4BE3-A3E7-6D5BEEA58F35}</a:tableStyleId>
              </a:tblPr>
              <a:tblGrid>
                <a:gridCol w="2386396">
                  <a:extLst>
                    <a:ext uri="{9D8B030D-6E8A-4147-A177-3AD203B41FA5}">
                      <a16:colId xmlns="" xmlns:a16="http://schemas.microsoft.com/office/drawing/2014/main" val="2817260682"/>
                    </a:ext>
                  </a:extLst>
                </a:gridCol>
                <a:gridCol w="461010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Vision par ordinateur</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OpenCV</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Socket, TCP/IP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Linux embarqué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Xenomai / Debian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Mini PC embarqué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ARMadeus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Architecture Logicielle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ROBOTECH'MONTPELLIER - Montpellier, France (09/2011 - 09/2012 : 1 an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robot mobile vision par ordinateur</a:t>
              </a:r>
            </a:p>
          </p:txBody>
        </p:sp>
      </p:grpSp>
      <p:pic>
        <p:nvPicPr>
          <p:cNvPr id="29698" name="Picture 2" descr="Robotech Legends (@robotech34) / Twitter"/>
          <p:cNvPicPr>
            <a:picLocks noChangeAspect="1" noChangeArrowheads="1"/>
          </p:cNvPicPr>
          <p:nvPr/>
        </p:nvPicPr>
        <p:blipFill>
          <a:blip r:embed="rId3" cstate="print"/>
          <a:srcRect/>
          <a:stretch>
            <a:fillRect/>
          </a:stretch>
        </p:blipFill>
        <p:spPr bwMode="auto">
          <a:xfrm>
            <a:off x="7393051" y="1481328"/>
            <a:ext cx="434213" cy="434213"/>
          </a:xfrm>
          <a:prstGeom prst="rect">
            <a:avLst/>
          </a:prstGeom>
          <a:noFill/>
        </p:spPr>
      </p:pic>
      <p:pic>
        <p:nvPicPr>
          <p:cNvPr id="6146" name="Picture 2" descr="Claw, excavator, gripping, mobile, robot icon - Download on Iconfinder"/>
          <p:cNvPicPr>
            <a:picLocks noChangeAspect="1" noChangeArrowheads="1"/>
          </p:cNvPicPr>
          <p:nvPr/>
        </p:nvPicPr>
        <p:blipFill>
          <a:blip r:embed="rId4"/>
          <a:srcRect/>
          <a:stretch>
            <a:fillRect/>
          </a:stretch>
        </p:blipFill>
        <p:spPr bwMode="auto">
          <a:xfrm>
            <a:off x="6949441" y="3727132"/>
            <a:ext cx="3484880" cy="3484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0"/>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SITARAIL, société de transport ferroviaire, J’intègre l’équipe technique chargée de la maintenance de la baie de transmission téléphonique par fibre optique entre différentes stations ferroviaires.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Maintenance canal de transmission inter-station : diagnostiquer le problème de coupure de transmission téléphonique entre 2 stations, remplacer la section de fibre optique endommagée, souder la partie endommagée.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Installation de postes téléphoniques : établir la connexion entre le poste téléphonique et le commutateur téléphonique local au sein d’une même station.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PABX : Private Automatic Branch Exchange (commutateur téléphonique privé)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RTC : Réseau téléphonique commuté</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Fibres optiques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Câbles coaxiaux</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278344"/>
          <a:ext cx="6996496" cy="1921664"/>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Outillage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Coffret à outils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Commutateur téléphonique privé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PABX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haut débit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Fibres Optiques (entre différentes stations)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Canal de transmission téléphonique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Câbles coaxiaux (au sein d’une même station)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communication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Téléphones fixes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Appareil de soudure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Soudeuse Fibre Optique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palliative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Dépannage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Maintenance curative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Remplacement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SITARAIL - Abidjan, Côte d’Ivoire (01/2010 - 04/2010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Technicien en maintenance télécom transport ferroviaire</a:t>
              </a:r>
            </a:p>
          </p:txBody>
        </p:sp>
      </p:grpSp>
      <p:pic>
        <p:nvPicPr>
          <p:cNvPr id="30722" name="Picture 2" descr="Fichier:Sitarail logo 2.png"/>
          <p:cNvPicPr>
            <a:picLocks noChangeAspect="1" noChangeArrowheads="1"/>
          </p:cNvPicPr>
          <p:nvPr/>
        </p:nvPicPr>
        <p:blipFill>
          <a:blip r:embed="rId3"/>
          <a:srcRect/>
          <a:stretch>
            <a:fillRect/>
          </a:stretch>
        </p:blipFill>
        <p:spPr bwMode="auto">
          <a:xfrm>
            <a:off x="6807200" y="1493575"/>
            <a:ext cx="1599564" cy="419997"/>
          </a:xfrm>
          <a:prstGeom prst="rect">
            <a:avLst/>
          </a:prstGeom>
          <a:noFill/>
        </p:spPr>
      </p:pic>
      <p:pic>
        <p:nvPicPr>
          <p:cNvPr id="5124" name="Picture 4" descr="Train - Free travel icons"/>
          <p:cNvPicPr>
            <a:picLocks noChangeAspect="1" noChangeArrowheads="1"/>
          </p:cNvPicPr>
          <p:nvPr/>
        </p:nvPicPr>
        <p:blipFill>
          <a:blip r:embed="rId4"/>
          <a:srcRect/>
          <a:stretch>
            <a:fillRect/>
          </a:stretch>
        </p:blipFill>
        <p:spPr bwMode="auto">
          <a:xfrm>
            <a:off x="7691120" y="3439477"/>
            <a:ext cx="2238374" cy="2238375"/>
          </a:xfrm>
          <a:prstGeom prst="rect">
            <a:avLst/>
          </a:prstGeom>
          <a:ln>
            <a:noFill/>
          </a:ln>
          <a:effectLst>
            <a:outerShdw blurRad="292100" dist="139700" dir="2700000" algn="tl" rotWithShape="0">
              <a:srgbClr val="333333">
                <a:alpha val="65000"/>
              </a:srgbClr>
            </a:outerShdw>
          </a:effectLst>
        </p:spPr>
      </p:pic>
      <p:pic>
        <p:nvPicPr>
          <p:cNvPr id="5130" name="Picture 10" descr="C:\Users\tiaka\Downloads\wifi.png"/>
          <p:cNvPicPr>
            <a:picLocks noChangeAspect="1" noChangeArrowheads="1"/>
          </p:cNvPicPr>
          <p:nvPr/>
        </p:nvPicPr>
        <p:blipFill>
          <a:blip r:embed="rId5" cstate="print"/>
          <a:srcRect/>
          <a:stretch>
            <a:fillRect/>
          </a:stretch>
        </p:blipFill>
        <p:spPr bwMode="auto">
          <a:xfrm>
            <a:off x="7233920" y="4254817"/>
            <a:ext cx="946785" cy="946785"/>
          </a:xfrm>
          <a:prstGeom prst="rect">
            <a:avLst/>
          </a:prstGeom>
          <a:noFill/>
        </p:spPr>
      </p:pic>
      <p:pic>
        <p:nvPicPr>
          <p:cNvPr id="5134" name="Picture 14" descr="Old phone - Free technology icons"/>
          <p:cNvPicPr>
            <a:picLocks noChangeAspect="1" noChangeArrowheads="1"/>
          </p:cNvPicPr>
          <p:nvPr/>
        </p:nvPicPr>
        <p:blipFill>
          <a:blip r:embed="rId6" cstate="print"/>
          <a:srcRect/>
          <a:stretch>
            <a:fillRect/>
          </a:stretch>
        </p:blipFill>
        <p:spPr bwMode="auto">
          <a:xfrm>
            <a:off x="9459278" y="4185920"/>
            <a:ext cx="1095693" cy="1095693"/>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210879"/>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Technicien chez ELECTRONIQUE LAB, laboratoire d'électronique, Je suis chargé de réaliser une Horloge Numérique à base de microcontrôleur 8051 permettant d’afficher de manière cyclique l’heure, la température et l’humidité sur un réseau de 4 afficheurs 7-segment de puissance.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alimentation : récupérer la tension alternative 220V du réseau électrique, la rabaisser à 12V à travers un transformateur, la redresser sur une double alternance à travers le pont de graetz, la lisser à travers 2 condensateurs montés en opposition pour fournir une tension continue ±12V afin d’alimenter les amplificateurs opérationnels AOP, rabaisser la tension continue +12V à travers une diode zener 5V afin d’alimenter les circuits intégrés.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d’affichage : 4 x 7-segment de puissance : connecter le driver I2c SAA1064 au microcontrôleur 8051 pour piloter les afficheurs 7-segment de puissance.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Carte du calculateur : connecter l’horloge numérique, le capteur de température et le capteur d’humidité au microcontrôleur 8051, lui rajouter des boutons poussoirs pour mettre à jour et programmer des réveils dans l’horloge numérique, connecter le calculateur à un ordinateur de supervision à travers le réseau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inter-circuit : implémenter la gestion du protocole I2C.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carte-pc : implémenter la gestion du protocole RS232.</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Ordonnanceur multitâche temps réel (Scheduler) : Implémenter la structure logicielle de l’ordonnanceur multitâche temps réel basé sur une architecture déclenché par temps TTA certifié pour le développement de système à sécurité critique.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I2C: Protocole de communication inter-circuit.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RS232: Protocole de communication carte-pc.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TTA: Time Triggered Architecture</a:t>
            </a: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13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91144"/>
          <a:ext cx="6996496" cy="2161872"/>
        </p:xfrm>
        <a:graphic>
          <a:graphicData uri="http://schemas.openxmlformats.org/drawingml/2006/table">
            <a:tbl>
              <a:tblPr bandRow="1">
                <a:tableStyleId>{93296810-A885-4BE3-A3E7-6D5BEEA58F35}</a:tableStyleId>
              </a:tblPr>
              <a:tblGrid>
                <a:gridCol w="2520508">
                  <a:extLst>
                    <a:ext uri="{9D8B030D-6E8A-4147-A177-3AD203B41FA5}">
                      <a16:colId xmlns="" xmlns:a16="http://schemas.microsoft.com/office/drawing/2014/main" val="2817260682"/>
                    </a:ext>
                  </a:extLst>
                </a:gridCol>
                <a:gridCol w="4475988">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multitâches temps réel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 8051, TTA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Microcontrôleur 8-bit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AT89C4051</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inter-circuit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I2C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carte-pc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RS232</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de température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LM335</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Capteur d’humidité</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H25K5A</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Horloge numérique I2C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PCF8574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Driver I2C 4 x 7-segment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SAA1064</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marR="0" indent="0" algn="l" defTabSz="521437" rtl="0" eaLnBrk="1" fontAlgn="auto" latinLnBrk="0" hangingPunct="1">
                        <a:lnSpc>
                          <a:spcPct val="100000"/>
                        </a:lnSpc>
                        <a:spcBef>
                          <a:spcPts val="0"/>
                        </a:spcBef>
                        <a:spcAft>
                          <a:spcPts val="0"/>
                        </a:spcAft>
                        <a:buClrTx/>
                        <a:buSzTx/>
                        <a:buFontTx/>
                        <a:buNone/>
                        <a:tabLst/>
                        <a:defRPr/>
                      </a:pPr>
                      <a:r>
                        <a:rPr lang="fr-FR" sz="1050" b="1" kern="1200" baseline="0" dirty="0" smtClean="0">
                          <a:solidFill>
                            <a:schemeClr val="bg1"/>
                          </a:solidFill>
                          <a:latin typeface="+mn-lt"/>
                          <a:ea typeface="+mn-ea"/>
                          <a:cs typeface="Poppins" panose="02000000000000000000" pitchFamily="2" charset="0"/>
                        </a:rPr>
                        <a:t>Environnement de développement intégré</a:t>
                      </a: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Keil µVision, Proteus, Eagle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ELECTRONIQUE LAB - Bizerte, Tunisie (03/2009 - 06/2009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microcontrôleur 8051 horloge numérique</a:t>
              </a:r>
            </a:p>
          </p:txBody>
        </p:sp>
      </p:grpSp>
      <p:pic>
        <p:nvPicPr>
          <p:cNvPr id="31748" name="Picture 4" descr="Aucune description de photo disponible."/>
          <p:cNvPicPr>
            <a:picLocks noChangeAspect="1" noChangeArrowheads="1"/>
          </p:cNvPicPr>
          <p:nvPr/>
        </p:nvPicPr>
        <p:blipFill>
          <a:blip r:embed="rId3" cstate="print"/>
          <a:srcRect/>
          <a:stretch>
            <a:fillRect/>
          </a:stretch>
        </p:blipFill>
        <p:spPr bwMode="auto">
          <a:xfrm>
            <a:off x="6822440" y="1498600"/>
            <a:ext cx="396240" cy="396240"/>
          </a:xfrm>
          <a:prstGeom prst="rect">
            <a:avLst/>
          </a:prstGeom>
          <a:noFill/>
        </p:spPr>
      </p:pic>
      <p:pic>
        <p:nvPicPr>
          <p:cNvPr id="4101" name="Picture 5" descr="C:\Users\tiaka\Downloads\WhatsApp Image 2023-05-20 at 16.03.33.jpeg"/>
          <p:cNvPicPr>
            <a:picLocks noChangeAspect="1" noChangeArrowheads="1"/>
          </p:cNvPicPr>
          <p:nvPr/>
        </p:nvPicPr>
        <p:blipFill>
          <a:blip r:embed="rId4"/>
          <a:srcRect/>
          <a:stretch>
            <a:fillRect/>
          </a:stretch>
        </p:blipFill>
        <p:spPr bwMode="auto">
          <a:xfrm>
            <a:off x="6019800" y="4724399"/>
            <a:ext cx="4539097" cy="2496503"/>
          </a:xfrm>
          <a:prstGeom prst="ellipse">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21" name="ZoneTexte 20">
            <a:extLst>
              <a:ext uri="{FF2B5EF4-FFF2-40B4-BE49-F238E27FC236}">
                <a16:creationId xmlns="" xmlns:a16="http://schemas.microsoft.com/office/drawing/2014/main" id="{510BDD64-D677-2B67-CBEC-019861BA281D}"/>
              </a:ext>
            </a:extLst>
          </p:cNvPr>
          <p:cNvSpPr txBox="1"/>
          <p:nvPr/>
        </p:nvSpPr>
        <p:spPr>
          <a:xfrm>
            <a:off x="-1" y="1683868"/>
            <a:ext cx="10515601" cy="2369880"/>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PRÉSENTATION</a:t>
            </a:r>
          </a:p>
          <a:p>
            <a:pPr marL="153146" algn="just"/>
            <a:endParaRPr lang="fr-FR" sz="1200" b="1" u="sng" dirty="0">
              <a:cs typeface="Poppins" panose="02000000000000000000" pitchFamily="2" charset="0"/>
            </a:endParaRPr>
          </a:p>
          <a:p>
            <a:pPr marL="174625"/>
            <a:r>
              <a:rPr lang="fr-FR" sz="1200" i="1" dirty="0" smtClean="0"/>
              <a:t>Je suis Gérard KESSE,</a:t>
            </a:r>
          </a:p>
          <a:p>
            <a:pPr marL="174625"/>
            <a:r>
              <a:rPr lang="fr-FR" sz="1200" i="1" dirty="0" smtClean="0"/>
              <a:t>Ingénieur en développement logiciel C/C++/Qt,</a:t>
            </a:r>
          </a:p>
          <a:p>
            <a:pPr marL="174625"/>
            <a:r>
              <a:rPr lang="fr-FR" sz="1200" i="1" dirty="0" smtClean="0"/>
              <a:t>Avec à la fois des compétences en Système Embarqué et en Robotique.</a:t>
            </a:r>
          </a:p>
          <a:p>
            <a:pPr marL="174625"/>
            <a:endParaRPr lang="fr-FR" sz="1200" i="1" dirty="0" smtClean="0"/>
          </a:p>
          <a:p>
            <a:pPr marL="174625"/>
            <a:r>
              <a:rPr lang="fr-FR" sz="1200" i="1" dirty="0" smtClean="0"/>
              <a:t>Formé à Polytech'Montpellier, Je suis un professionnel de conception de projets logiciel applicatif ou</a:t>
            </a:r>
          </a:p>
          <a:p>
            <a:pPr marL="174625"/>
            <a:r>
              <a:rPr lang="fr-FR" sz="1200" i="1" dirty="0" smtClean="0"/>
              <a:t>embarqué dans les secteurs de l‘aéronautique, de la robotique, des drones et de la vision par</a:t>
            </a:r>
          </a:p>
          <a:p>
            <a:pPr marL="174625"/>
            <a:r>
              <a:rPr lang="fr-FR" sz="1200" i="1" dirty="0" smtClean="0"/>
              <a:t>ordinateur. Aussi, Je reste ouvert à d'autres types de secteurs tels que l‘énergie et les finances.</a:t>
            </a:r>
          </a:p>
          <a:p>
            <a:pPr marL="174625"/>
            <a:endParaRPr lang="fr-FR" sz="1200" i="1" dirty="0" smtClean="0">
              <a:solidFill>
                <a:srgbClr val="007087"/>
              </a:solidFill>
              <a:cs typeface="Poppins" panose="02000000000000000000" pitchFamily="2" charset="0"/>
            </a:endParaRPr>
          </a:p>
          <a:p>
            <a:pPr marL="174625"/>
            <a:r>
              <a:rPr lang="fr-FR" sz="1200" i="1" dirty="0" smtClean="0"/>
              <a:t>Entrainé pour évoluer dans un contexte dans lequel plusieurs compétences se confrontent,</a:t>
            </a:r>
          </a:p>
          <a:p>
            <a:pPr marL="174625"/>
            <a:r>
              <a:rPr lang="fr-FR" sz="1200" i="1" dirty="0" smtClean="0"/>
              <a:t>J'ai appris à être rigoureux, autonome et respecter les délais de livraison dans un état d'esprit agile.</a:t>
            </a:r>
            <a:endParaRPr lang="fr-FR" sz="1140" i="1" dirty="0">
              <a:solidFill>
                <a:srgbClr val="007087"/>
              </a:solidFill>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2</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61D813F1-9A08-9886-9B39-B52353672852}"/>
              </a:ext>
            </a:extLst>
          </p:cNvPr>
          <p:cNvGraphicFramePr>
            <a:graphicFrameLocks noGrp="1"/>
          </p:cNvGraphicFramePr>
          <p:nvPr>
            <p:extLst>
              <p:ext uri="{D42A27DB-BD31-4B8C-83A1-F6EECF244321}">
                <p14:modId xmlns="" xmlns:p14="http://schemas.microsoft.com/office/powerpoint/2010/main" val="1327244166"/>
              </p:ext>
            </p:extLst>
          </p:nvPr>
        </p:nvGraphicFramePr>
        <p:xfrm>
          <a:off x="267972" y="4271446"/>
          <a:ext cx="10121168" cy="2726108"/>
        </p:xfrm>
        <a:graphic>
          <a:graphicData uri="http://schemas.openxmlformats.org/drawingml/2006/table">
            <a:tbl>
              <a:tblPr bandRow="1">
                <a:tableStyleId>{93296810-A885-4BE3-A3E7-6D5BEEA58F35}</a:tableStyleId>
              </a:tblPr>
              <a:tblGrid>
                <a:gridCol w="1979117">
                  <a:extLst>
                    <a:ext uri="{9D8B030D-6E8A-4147-A177-3AD203B41FA5}">
                      <a16:colId xmlns="" xmlns:a16="http://schemas.microsoft.com/office/drawing/2014/main" val="2817260682"/>
                    </a:ext>
                  </a:extLst>
                </a:gridCol>
                <a:gridCol w="8142051">
                  <a:extLst>
                    <a:ext uri="{9D8B030D-6E8A-4147-A177-3AD203B41FA5}">
                      <a16:colId xmlns="" xmlns:a16="http://schemas.microsoft.com/office/drawing/2014/main" val="1189247452"/>
                    </a:ext>
                  </a:extLst>
                </a:gridCol>
              </a:tblGrid>
              <a:tr h="19517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Programmation orientée objet</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ea typeface="+mn-ea"/>
                          <a:cs typeface="Poppins" panose="02000000000000000000" pitchFamily="2" charset="0"/>
                        </a:rPr>
                        <a:t>C/C++</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151629">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Interface homme-machine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en-US" sz="1100" b="0" kern="1200" baseline="0" dirty="0" smtClean="0">
                          <a:solidFill>
                            <a:schemeClr val="tx1"/>
                          </a:solidFill>
                          <a:latin typeface="+mn-lt"/>
                          <a:cs typeface="Poppins" panose="02000000000000000000" pitchFamily="2" charset="0"/>
                        </a:rPr>
                        <a:t>Qt, ILog Views Studio, Borland C++ Builder</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240566">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Communication réseau TCP/IP</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100" b="0" kern="1200" baseline="0" dirty="0" smtClean="0">
                          <a:solidFill>
                            <a:schemeClr val="tx1"/>
                          </a:solidFill>
                          <a:latin typeface="+mn-lt"/>
                          <a:cs typeface="Poppins" panose="02000000000000000000" pitchFamily="2" charset="0"/>
                        </a:rPr>
                        <a:t>Socket, OpenSSL, cURL, D-Bus, HTTP, HTTPS, SSH, </a:t>
                      </a:r>
                      <a:r>
                        <a:rPr lang="fr-FR" sz="1100" b="0" kern="1200" baseline="0" dirty="0" err="1" smtClean="0">
                          <a:solidFill>
                            <a:schemeClr val="tx1"/>
                          </a:solidFill>
                          <a:latin typeface="+mn-lt"/>
                          <a:cs typeface="Poppins" panose="02000000000000000000" pitchFamily="2" charset="0"/>
                        </a:rPr>
                        <a:t>MobaXterm</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16418">
                <a:tc>
                  <a:txBody>
                    <a:bodyPr/>
                    <a:lstStyle/>
                    <a:p>
                      <a:pPr marL="0" algn="l" defTabSz="521437" rtl="0" eaLnBrk="1" latinLnBrk="0" hangingPunct="1"/>
                      <a:r>
                        <a:rPr lang="fr-FR" sz="1100" b="1" kern="1200" baseline="0" dirty="0" smtClean="0">
                          <a:solidFill>
                            <a:schemeClr val="bg1"/>
                          </a:solidFill>
                          <a:latin typeface="+mn-lt"/>
                          <a:cs typeface="Poppins" panose="02000000000000000000" pitchFamily="2" charset="0"/>
                        </a:rPr>
                        <a:t>Traitements asynchrones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cs typeface="Poppins" panose="02000000000000000000" pitchFamily="2" charset="0"/>
                        </a:rPr>
                        <a:t>Multithreading, Mutex, Semaphore, Race condition, </a:t>
                      </a:r>
                      <a:r>
                        <a:rPr lang="fr-FR" sz="1100" b="0" kern="1200" baseline="0" dirty="0" err="1" smtClean="0">
                          <a:solidFill>
                            <a:schemeClr val="tx1"/>
                          </a:solidFill>
                          <a:latin typeface="+mn-lt"/>
                          <a:cs typeface="Poppins" panose="02000000000000000000" pitchFamily="2" charset="0"/>
                        </a:rPr>
                        <a:t>Deadlock</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Base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SQL, SQLite, MySQL, Firebird, PL/SQL, Sybase, Oracle SQL Developer, Injection SQL (</a:t>
                      </a:r>
                      <a:r>
                        <a:rPr lang="fr-FR" sz="1100" b="0" kern="1200" baseline="0" dirty="0" err="1" smtClean="0">
                          <a:solidFill>
                            <a:schemeClr val="tx1"/>
                          </a:solidFill>
                          <a:latin typeface="+mn-lt"/>
                          <a:ea typeface="+mn-ea"/>
                          <a:cs typeface="Poppins" panose="02000000000000000000" pitchFamily="2" charset="0"/>
                        </a:rPr>
                        <a:t>SQLi</a:t>
                      </a:r>
                      <a:r>
                        <a:rPr lang="fr-FR" sz="1100" b="0" kern="1200" baseline="0" dirty="0" smtClean="0">
                          <a:solidFill>
                            <a:schemeClr val="tx1"/>
                          </a:solidFill>
                          <a:latin typeface="+mn-lt"/>
                          <a:ea typeface="+mn-ea"/>
                          <a:cs typeface="Poppins" panose="02000000000000000000" pitchFamily="2" charset="0"/>
                        </a:rPr>
                        <a:t>)</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Formats de données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CSV, JSON, XML, PDF, XPATH, XSLT, FOP, Sablotron</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Patron de conception</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Singleton, Stratégie, MVC</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Application web</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HTML, CSS, JavaScript, PHP</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Gestion de projets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TortoiseGit, TortoiseSVN, Jenkins, Doxygen, Trello, Confluence, Sharepoint, MediaWiki</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Méthodologie</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Scrum/Sprint/Agile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16418">
                <a:tc>
                  <a:txBody>
                    <a:bodyPr/>
                    <a:lstStyle/>
                    <a:p>
                      <a:pPr marL="0" algn="l" defTabSz="521437" rtl="0" eaLnBrk="1" latinLnBrk="0" hangingPunct="1"/>
                      <a:r>
                        <a:rPr lang="fr-FR" sz="1100" b="1" kern="1200" baseline="0" dirty="0" smtClean="0">
                          <a:solidFill>
                            <a:schemeClr val="bg1"/>
                          </a:solidFill>
                          <a:latin typeface="+mn-lt"/>
                          <a:ea typeface="+mn-ea"/>
                          <a:cs typeface="Poppins" panose="02000000000000000000" pitchFamily="2" charset="0"/>
                        </a:rPr>
                        <a:t>Résolution de problèmes</a:t>
                      </a:r>
                      <a:endParaRPr lang="fr-FR" sz="1100" b="1" kern="1200" baseline="0" dirty="0">
                        <a:solidFill>
                          <a:schemeClr val="bg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100" b="0" kern="1200" baseline="0" dirty="0" smtClean="0">
                          <a:solidFill>
                            <a:schemeClr val="tx1"/>
                          </a:solidFill>
                          <a:latin typeface="+mn-lt"/>
                          <a:ea typeface="+mn-ea"/>
                          <a:cs typeface="Poppins" panose="02000000000000000000" pitchFamily="2" charset="0"/>
                        </a:rPr>
                        <a:t>Débogueur GDB/C-C++,  Points d’arrêt, Pile d’appels, Navigation, Affichage</a:t>
                      </a:r>
                      <a:endParaRPr lang="fr-FR" sz="110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7" name="Image 6">
            <a:extLst>
              <a:ext uri="{FF2B5EF4-FFF2-40B4-BE49-F238E27FC236}">
                <a16:creationId xmlns="" xmlns:a16="http://schemas.microsoft.com/office/drawing/2014/main" id="{BE28BFDE-5C21-DC90-FB76-A70537B458A9}"/>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6" name="ZoneTexte 5">
            <a:extLst>
              <a:ext uri="{FF2B5EF4-FFF2-40B4-BE49-F238E27FC236}">
                <a16:creationId xmlns="" xmlns:a16="http://schemas.microsoft.com/office/drawing/2014/main" id="{FE1548C4-43AE-A8F7-CC90-CC06C6B7472B}"/>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a:t>
            </a:r>
          </a:p>
          <a:p>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spTree>
    <p:extLst>
      <p:ext uri="{BB962C8B-B14F-4D97-AF65-F5344CB8AC3E}">
        <p14:creationId xmlns="" xmlns:p14="http://schemas.microsoft.com/office/powerpoint/2010/main" val="26496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2671829"/>
            <a:ext cx="10658662" cy="4155753"/>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GENWINTECH, Je suis conduit en mission chez AMADEUS le leader mondial de l'industrie du voyage et du tourisme pour apporter des correctifs et faire évoluer son système de tarification, de réservation, et de billetterie dans une architecture client/serveur fortement couplée à une base de données transactionnelle sous la maîtrise de l'ensemble C++,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réalisés :</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Codification des données comptable : récupérer les données saisies par l’utilisateur dans le client riche et les exporter dans un fichier Excel sous forme de pairs de clé/valeur.</a:t>
            </a:r>
          </a:p>
          <a:p>
            <a:pPr marL="153146" lvl="0" algn="just">
              <a:buFont typeface="Arial" pitchFamily="34" charset="0"/>
              <a:buChar char="•"/>
              <a:defRPr/>
            </a:pPr>
            <a:r>
              <a:rPr lang="fr-FR" sz="965" dirty="0" smtClean="0">
                <a:solidFill>
                  <a:prstClr val="black"/>
                </a:solidFill>
                <a:cs typeface="Poppins Medium" panose="02000000000000000000" pitchFamily="2" charset="0"/>
              </a:rPr>
              <a:t>    Décodage des AIR : ajouter de nouvelles données dans un billet, décoder ses données, les sauvegarder en base et les rendre disponible dans le client riche, le client web, le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Opt-in groupe : récupérer les moyens de recontacte d’un client (par voie postale, mail, téléphone et/ou sms), les sauvegarder en base et les rendre disponible dans le client riche, le client web, le </a:t>
            </a:r>
          </a:p>
          <a:p>
            <a:pPr marL="153146" lvl="0" algn="just">
              <a:defRPr/>
            </a:pPr>
            <a:r>
              <a:rPr lang="fr-FR" sz="965" dirty="0" smtClean="0">
                <a:solidFill>
                  <a:prstClr val="black"/>
                </a:solidFill>
                <a:cs typeface="Poppins Medium" panose="02000000000000000000" pitchFamily="2" charset="0"/>
              </a:rPr>
              <a:t>      webservice XFT.</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Référentiel de client unifié : récupérer toutes les informations associées à un client dans GESTOUR, les fusionner avec les informations contenu dans la base de données mutualisées et sauvegarder le   </a:t>
            </a:r>
          </a:p>
          <a:p>
            <a:pPr marL="153146" lvl="0" algn="just">
              <a:defRPr/>
            </a:pPr>
            <a:r>
              <a:rPr lang="fr-FR" sz="965" dirty="0" smtClean="0">
                <a:solidFill>
                  <a:prstClr val="black"/>
                </a:solidFill>
                <a:cs typeface="Poppins Medium" panose="02000000000000000000" pitchFamily="2" charset="0"/>
              </a:rPr>
              <a:t>      client unifié dans le référentiel via le webservice RCU.</a:t>
            </a:r>
          </a:p>
          <a:p>
            <a:pPr marL="153146" lvl="0" algn="just">
              <a:buFont typeface="Arial" pitchFamily="34" charset="0"/>
              <a:buChar char="•"/>
              <a:defRPr/>
            </a:pPr>
            <a:r>
              <a:rPr lang="fr-FR" sz="965" dirty="0" smtClean="0">
                <a:solidFill>
                  <a:prstClr val="black"/>
                </a:solidFill>
                <a:cs typeface="Poppins Medium" panose="02000000000000000000" pitchFamily="2" charset="0"/>
              </a:rPr>
              <a:t>    Import des prestations de frais : récupérer des lignes de prestations, les transférer vers un système de traitement asynchrone et réaliser la facturation et l’encaissement associés à chaque ligne de frais.</a:t>
            </a:r>
          </a:p>
          <a:p>
            <a:pPr marL="153146" lvl="0" algn="just">
              <a:buFont typeface="Arial" pitchFamily="34" charset="0"/>
              <a:buChar char="•"/>
              <a:defRPr/>
            </a:pPr>
            <a:r>
              <a:rPr lang="fr-FR" sz="965" dirty="0" smtClean="0">
                <a:solidFill>
                  <a:prstClr val="black"/>
                </a:solidFill>
                <a:cs typeface="Poppins Medium" panose="02000000000000000000" pitchFamily="2" charset="0"/>
              </a:rPr>
              <a:t>    Calcul des quotas : récupérer les billets associés aux clients député de l’assemblée nationale, calculer les nombres de quota restants par député et les transmettre à l’assemblée via le webservice SAP.</a:t>
            </a:r>
          </a:p>
          <a:p>
            <a:pPr marL="153146" lvl="0" algn="just">
              <a:buFont typeface="Arial" pitchFamily="34" charset="0"/>
              <a:buChar char="•"/>
              <a:defRPr/>
            </a:pPr>
            <a:r>
              <a:rPr lang="fr-FR" sz="965" dirty="0" smtClean="0">
                <a:solidFill>
                  <a:prstClr val="black"/>
                </a:solidFill>
                <a:cs typeface="Poppins Medium" panose="02000000000000000000" pitchFamily="2" charset="0"/>
              </a:rPr>
              <a:t>    Signature électronique : récupérer le contrat associé à un client et le faire signer électroniquement auprès du webservice YOUSIGN.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Paiement électronique : récupérer les informations associées à un mouvement financier client et réaliser électroniquement le paiement associé à l’encaissement auprès du webservice PAYTWEAK.</a:t>
            </a:r>
          </a:p>
          <a:p>
            <a:pPr marL="153146" lvl="0" algn="just">
              <a:buFont typeface="Arial" pitchFamily="34" charset="0"/>
              <a:buChar char="•"/>
              <a:defRPr/>
            </a:pPr>
            <a:r>
              <a:rPr lang="fr-FR" sz="965" dirty="0" smtClean="0">
                <a:solidFill>
                  <a:prstClr val="black"/>
                </a:solidFill>
                <a:cs typeface="Poppins Medium" panose="02000000000000000000" pitchFamily="2" charset="0"/>
              </a:rPr>
              <a:t>    Supervision EDI : collecter de grand volume de données sur les factures dématérialisées, supprimer par lot les factures EDI en erreur, prêtes à l’envoi ou en attente de validation. </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AIR : protocole de modélisation d’un billet.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GDS : serveur de distribution de billets en temps réel.</a:t>
            </a:r>
          </a:p>
          <a:p>
            <a:pPr marL="324596" indent="-171450" algn="just">
              <a:defRPr/>
            </a:pPr>
            <a:endParaRPr lang="fr-FR" sz="965" b="1" dirty="0" smtClean="0">
              <a:solidFill>
                <a:prstClr val="black"/>
              </a:solidFill>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lang="fr-FR" sz="965" dirty="0" smtClean="0">
              <a:solidFill>
                <a:prstClr val="black"/>
              </a:solidFill>
              <a:latin typeface="Calibri" panose="020F0502020204030204"/>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153146" algn="just"/>
            <a:endParaRPr lang="fr-FR" sz="1140" dirty="0" smtClean="0">
              <a:solidFill>
                <a:srgbClr val="007087"/>
              </a:solidFill>
              <a:cs typeface="Poppins"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sp>
        <p:nvSpPr>
          <p:cNvPr id="21" name="ZoneTexte 20">
            <a:extLst>
              <a:ext uri="{FF2B5EF4-FFF2-40B4-BE49-F238E27FC236}">
                <a16:creationId xmlns="" xmlns:a16="http://schemas.microsoft.com/office/drawing/2014/main" id="{510BDD64-D677-2B67-CBEC-019861BA281D}"/>
              </a:ext>
            </a:extLst>
          </p:cNvPr>
          <p:cNvSpPr txBox="1"/>
          <p:nvPr/>
        </p:nvSpPr>
        <p:spPr>
          <a:xfrm>
            <a:off x="0" y="1683868"/>
            <a:ext cx="10658662" cy="338554"/>
          </a:xfrm>
          <a:prstGeom prst="rect">
            <a:avLst/>
          </a:prstGeom>
          <a:noFill/>
          <a:ln>
            <a:noFill/>
          </a:ln>
        </p:spPr>
        <p:txBody>
          <a:bodyPr wrap="square" rtlCol="0">
            <a:spAutoFit/>
          </a:bodyPr>
          <a:lstStyle/>
          <a:p>
            <a:pPr marL="153146" algn="just"/>
            <a:r>
              <a:rPr lang="fr-FR" sz="1600" b="1" dirty="0">
                <a:solidFill>
                  <a:srgbClr val="007087"/>
                </a:solidFill>
                <a:latin typeface="Poppins" panose="02000000000000000000" pitchFamily="2" charset="0"/>
                <a:cs typeface="Poppins" panose="02000000000000000000" pitchFamily="2" charset="0"/>
              </a:rPr>
              <a:t>DÉTAIL DES EXPÉRIENCES</a:t>
            </a:r>
            <a:endParaRPr lang="fr-FR" sz="1200" b="1" dirty="0">
              <a:solidFill>
                <a:srgbClr val="007087"/>
              </a:solidFill>
              <a:latin typeface="Poppins" panose="02000000000000000000" pitchFamily="2" charset="0"/>
              <a:cs typeface="Poppins" panose="02000000000000000000" pitchFamily="2" charset="0"/>
            </a:endParaRPr>
          </a:p>
        </p:txBody>
      </p:sp>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3</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79472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Borland C++ Builder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Oracle SQL Developer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 XSL, XSLT, XPath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Confluence, Sharepoint, Mercurial, TortoiseHg, Jenkins, Win@proach, Daily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24" name="Groupe 23"/>
          <p:cNvGrpSpPr/>
          <p:nvPr/>
        </p:nvGrpSpPr>
        <p:grpSpPr>
          <a:xfrm>
            <a:off x="0" y="211249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AMADEUS GESTOUR - Strasbourg, France (07/2021 - 07/2023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billetterie</a:t>
              </a:r>
              <a:endParaRPr lang="fr-FR" sz="1500" b="1" dirty="0">
                <a:solidFill>
                  <a:srgbClr val="007087"/>
                </a:solidFill>
                <a:cs typeface="Poppins" panose="02000000000000000000" pitchFamily="2" charset="0"/>
              </a:endParaRPr>
            </a:p>
          </p:txBody>
        </p:sp>
        <p:pic>
          <p:nvPicPr>
            <p:cNvPr id="5122" name="Picture 2" descr="File:Amadeus (CRS) Logo.svg"/>
            <p:cNvPicPr>
              <a:picLocks noChangeAspect="1" noChangeArrowheads="1"/>
            </p:cNvPicPr>
            <p:nvPr/>
          </p:nvPicPr>
          <p:blipFill>
            <a:blip r:embed="rId3" cstate="print"/>
            <a:srcRect/>
            <a:stretch>
              <a:fillRect/>
            </a:stretch>
          </p:blipFill>
          <p:spPr bwMode="auto">
            <a:xfrm>
              <a:off x="7572375" y="2238692"/>
              <a:ext cx="2049145" cy="300415"/>
            </a:xfrm>
            <a:prstGeom prst="rect">
              <a:avLst/>
            </a:prstGeom>
            <a:ln>
              <a:noFill/>
            </a:ln>
            <a:effectLst>
              <a:outerShdw blurRad="190500" algn="tl" rotWithShape="0">
                <a:srgbClr val="000000">
                  <a:alpha val="70000"/>
                </a:srgbClr>
              </a:outerShdw>
            </a:effectLst>
          </p:spPr>
        </p:pic>
      </p:grpSp>
      <p:pic>
        <p:nvPicPr>
          <p:cNvPr id="13319" name="Picture 7" descr="Flight Plan Online | Find Airline Tickets &amp; Best Airline Deals"/>
          <p:cNvPicPr>
            <a:picLocks noChangeAspect="1" noChangeArrowheads="1"/>
          </p:cNvPicPr>
          <p:nvPr/>
        </p:nvPicPr>
        <p:blipFill>
          <a:blip r:embed="rId4"/>
          <a:srcRect/>
          <a:stretch>
            <a:fillRect/>
          </a:stretch>
        </p:blipFill>
        <p:spPr bwMode="auto">
          <a:xfrm>
            <a:off x="7558267" y="4913384"/>
            <a:ext cx="2867327" cy="2831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831818"/>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Employé chez SOGETEK, je suis envoyé en mission chez le Groupe Carrus (PMC) spécialisé dans la conception de système de prise de paris hippiques. Ma mission, apporter des correctif et faire évoluer son système de jeux de courses de chevaux pour la prise de paris hippiques dans une architecture client/serveur en étroite collaboration avec une base de données transactionnelle RPC sous la maîtrise de l’ensemble C, Shell, PL/SQL.</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p>
          <a:p>
            <a:pPr marL="153146" lvl="0" algn="just">
              <a:buFont typeface="Arial" pitchFamily="34" charset="0"/>
              <a:buChar char="•"/>
              <a:defRPr/>
            </a:pPr>
            <a:r>
              <a:rPr lang="fr-FR" sz="965" dirty="0" smtClean="0">
                <a:solidFill>
                  <a:prstClr val="black"/>
                </a:solidFill>
                <a:cs typeface="Poppins Medium" panose="02000000000000000000" pitchFamily="2" charset="0"/>
              </a:rPr>
              <a:t>    Intégration des rapports après reconnexion : sauvegarder l’identifiant du client dans la mémoire du serveur maître, récupérer l’identifiant du client et continuer l’intégration de ses rapports sur arrivées </a:t>
            </a:r>
          </a:p>
          <a:p>
            <a:pPr marL="153146" lvl="0" algn="just">
              <a:defRPr/>
            </a:pPr>
            <a:r>
              <a:rPr lang="fr-FR" sz="965" dirty="0" smtClean="0">
                <a:solidFill>
                  <a:prstClr val="black"/>
                </a:solidFill>
                <a:cs typeface="Poppins Medium" panose="02000000000000000000" pitchFamily="2" charset="0"/>
              </a:rPr>
              <a:t>      après sa reconnexion.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Trames incorrectes pour présence de paris avec le même pool code : analyser les courses contenues dans la trame, identifier les doublons de pool code, éliminer les doublons, et reconstituer la trame </a:t>
            </a:r>
          </a:p>
          <a:p>
            <a:pPr marL="153146" lvl="0" algn="just">
              <a:defRPr/>
            </a:pPr>
            <a:r>
              <a:rPr lang="fr-FR" sz="965" dirty="0" smtClean="0">
                <a:solidFill>
                  <a:prstClr val="black"/>
                </a:solidFill>
                <a:cs typeface="Poppins Medium" panose="02000000000000000000" pitchFamily="2" charset="0"/>
              </a:rPr>
              <a:t>      avant de poursuivre le traitement. </a:t>
            </a:r>
          </a:p>
          <a:p>
            <a:pPr marL="153146" lvl="0" algn="just">
              <a:buFont typeface="Arial" pitchFamily="34" charset="0"/>
              <a:buChar char="•"/>
              <a:defRPr/>
            </a:pPr>
            <a:r>
              <a:rPr lang="fr-FR" sz="965" dirty="0" smtClean="0">
                <a:solidFill>
                  <a:prstClr val="black"/>
                </a:solidFill>
                <a:cs typeface="Poppins Medium" panose="02000000000000000000" pitchFamily="2" charset="0"/>
              </a:rPr>
              <a:t>    Crash du système de pilotage pour des commandes passées sans paramètres : intercepter les commandes à exécuter, vérifier que la correspondance du nombre d’arguments pour chaque commande est </a:t>
            </a:r>
          </a:p>
          <a:p>
            <a:pPr marL="153146" lvl="0" algn="just">
              <a:defRPr/>
            </a:pPr>
            <a:r>
              <a:rPr lang="fr-FR" sz="965" dirty="0" smtClean="0">
                <a:solidFill>
                  <a:prstClr val="black"/>
                </a:solidFill>
                <a:cs typeface="Poppins Medium" panose="02000000000000000000" pitchFamily="2" charset="0"/>
              </a:rPr>
              <a:t>      établie, exécuter la commande avec les paramètres associés.</a:t>
            </a:r>
          </a:p>
          <a:p>
            <a:pPr marL="153146" lvl="0" algn="just">
              <a:buFont typeface="Arial" pitchFamily="34" charset="0"/>
              <a:buChar char="•"/>
              <a:defRPr/>
            </a:pPr>
            <a:r>
              <a:rPr lang="fr-FR" sz="965" dirty="0" smtClean="0">
                <a:solidFill>
                  <a:prstClr val="black"/>
                </a:solidFill>
                <a:cs typeface="Poppins Medium" panose="02000000000000000000" pitchFamily="2" charset="0"/>
              </a:rPr>
              <a:t>    Traces indésirables dans le système de pilotage pour certaines commandes : supprimer les effets de bord dans le système de pilotage liés à une succession de fusions de différentes versions du projet.</a:t>
            </a:r>
          </a:p>
          <a:p>
            <a:pPr marL="153146" lvl="0" algn="just">
              <a:buFont typeface="Arial" pitchFamily="34" charset="0"/>
              <a:buChar char="•"/>
              <a:defRPr/>
            </a:pPr>
            <a:r>
              <a:rPr lang="fr-FR" sz="965" dirty="0" smtClean="0">
                <a:solidFill>
                  <a:prstClr val="black"/>
                </a:solidFill>
                <a:cs typeface="Poppins Medium" panose="02000000000000000000" pitchFamily="2" charset="0"/>
              </a:rPr>
              <a:t>    Système d’administration shell : afficher un menu de commandes,  sélectionner une commande à partir de son numéro, saisir les paramètres associés à la commande, exécuter la commande.</a:t>
            </a:r>
          </a:p>
          <a:p>
            <a:pPr marL="153146" lvl="0" algn="just">
              <a:buFont typeface="Arial" pitchFamily="34" charset="0"/>
              <a:buChar char="•"/>
              <a:defRPr/>
            </a:pPr>
            <a:r>
              <a:rPr lang="fr-FR" sz="965" dirty="0" smtClean="0">
                <a:solidFill>
                  <a:prstClr val="black"/>
                </a:solidFill>
                <a:cs typeface="Poppins Medium" panose="02000000000000000000" pitchFamily="2" charset="0"/>
              </a:rPr>
              <a:t>    Compilation croisée 32 &amp; 64-bit : compiler les sources sur une machine 32-bit, réaliser une compilation croisée 32 &amp; 64-bit, compiler les sources sur une machine 64-bits, corriger les erreurs de </a:t>
            </a:r>
          </a:p>
          <a:p>
            <a:pPr marL="153146" lvl="0" algn="just">
              <a:defRPr/>
            </a:pPr>
            <a:r>
              <a:rPr lang="fr-FR" sz="965" dirty="0" smtClean="0">
                <a:solidFill>
                  <a:prstClr val="black"/>
                </a:solidFill>
                <a:cs typeface="Poppins Medium" panose="02000000000000000000" pitchFamily="2" charset="0"/>
              </a:rPr>
              <a:t>      compilation 64-bit.</a:t>
            </a:r>
          </a:p>
          <a:p>
            <a:pPr marL="153146" lvl="0" algn="just">
              <a:buFont typeface="Arial" pitchFamily="34" charset="0"/>
              <a:buChar char="•"/>
              <a:defRPr/>
            </a:pPr>
            <a:r>
              <a:rPr lang="fr-FR" sz="965" dirty="0" smtClean="0">
                <a:solidFill>
                  <a:prstClr val="black"/>
                </a:solidFill>
                <a:cs typeface="Poppins Medium" panose="02000000000000000000" pitchFamily="2" charset="0"/>
              </a:rPr>
              <a:t>    Installation d’un module d’échanges de chronologie de courses : réaliser les BCP, exporter les tables de chronologie de courses de la machine de référence vers la nouvelle machine. Exporter les </a:t>
            </a:r>
          </a:p>
          <a:p>
            <a:pPr marL="153146" lvl="0" algn="just">
              <a:defRPr/>
            </a:pPr>
            <a:r>
              <a:rPr lang="fr-FR" sz="965" dirty="0" smtClean="0">
                <a:solidFill>
                  <a:prstClr val="black"/>
                </a:solidFill>
                <a:cs typeface="Poppins Medium" panose="02000000000000000000" pitchFamily="2" charset="0"/>
              </a:rPr>
              <a:t>      commandes de pilotage de la chronologie de courses, démarrer le serveur puis le client, tester l’installation.</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ITSP : protocole d’échanges de chronologie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AQTR : système de pilotage de courses de chevaux.</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Communication multiserveurs : maître/esclave.</a:t>
            </a:r>
          </a:p>
          <a:p>
            <a:pPr marL="324596" indent="-171450" algn="just">
              <a:defRPr/>
            </a:pPr>
            <a:endParaRPr lang="fr-FR" sz="965" dirty="0" smtClean="0">
              <a:solidFill>
                <a:prstClr val="black"/>
              </a:solidFill>
              <a:cs typeface="Poppins Medium" panose="02000000000000000000" pitchFamily="2" charset="0"/>
            </a:endParaRP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4</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5813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 RedHat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Architecture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Client/Serveur (Master/Slave), RPC (gSoap)</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en ligne de commande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Shell, Macro, YACC, Flex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transactionnelle RPC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PL/SQL, Sybase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Format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CSV, JSON, XML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27710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PMC GROUPE CARRUS - Paris, France (05/2019 - 11/2020 : 1 an et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C/Shell système de prise de paris hippiques</a:t>
              </a:r>
              <a:endParaRPr lang="fr-FR" sz="1500" b="1" dirty="0">
                <a:solidFill>
                  <a:srgbClr val="007087"/>
                </a:solidFill>
                <a:cs typeface="Poppins" panose="02000000000000000000" pitchFamily="2" charset="0"/>
              </a:endParaRPr>
            </a:p>
          </p:txBody>
        </p:sp>
      </p:grpSp>
      <p:pic>
        <p:nvPicPr>
          <p:cNvPr id="22" name="Picture 2" descr="https://www.groupecarrus.com/wp-content/uploads/2020/11/Logo-Carrus.png"/>
          <p:cNvPicPr>
            <a:picLocks noChangeAspect="1" noChangeArrowheads="1"/>
          </p:cNvPicPr>
          <p:nvPr/>
        </p:nvPicPr>
        <p:blipFill>
          <a:blip r:embed="rId3" cstate="print"/>
          <a:srcRect/>
          <a:stretch>
            <a:fillRect/>
          </a:stretch>
        </p:blipFill>
        <p:spPr bwMode="auto">
          <a:xfrm>
            <a:off x="7501255" y="1499552"/>
            <a:ext cx="1407584" cy="380048"/>
          </a:xfrm>
          <a:prstGeom prst="rect">
            <a:avLst/>
          </a:prstGeom>
          <a:noFill/>
        </p:spPr>
      </p:pic>
      <p:pic>
        <p:nvPicPr>
          <p:cNvPr id="1028" name="Picture 4" descr="Carrus Betting Solutions &amp; Services - Carrus Gaming - products"/>
          <p:cNvPicPr>
            <a:picLocks noChangeAspect="1" noChangeArrowheads="1"/>
          </p:cNvPicPr>
          <p:nvPr/>
        </p:nvPicPr>
        <p:blipFill>
          <a:blip r:embed="rId4" cstate="print"/>
          <a:srcRect/>
          <a:stretch>
            <a:fillRect/>
          </a:stretch>
        </p:blipFill>
        <p:spPr bwMode="auto">
          <a:xfrm>
            <a:off x="6493010" y="4772578"/>
            <a:ext cx="1506220" cy="1157518"/>
          </a:xfrm>
          <a:prstGeom prst="ellipse">
            <a:avLst/>
          </a:prstGeom>
          <a:ln>
            <a:noFill/>
          </a:ln>
          <a:effectLst>
            <a:outerShdw blurRad="190500" algn="tl" rotWithShape="0">
              <a:srgbClr val="000000">
                <a:alpha val="70000"/>
              </a:srgbClr>
            </a:outerShdw>
          </a:effectLst>
        </p:spPr>
      </p:pic>
      <p:pic>
        <p:nvPicPr>
          <p:cNvPr id="1026" name="Picture 2"/>
          <p:cNvPicPr>
            <a:picLocks noChangeAspect="1" noChangeArrowheads="1"/>
          </p:cNvPicPr>
          <p:nvPr/>
        </p:nvPicPr>
        <p:blipFill>
          <a:blip r:embed="rId5"/>
          <a:srcRect/>
          <a:stretch>
            <a:fillRect/>
          </a:stretch>
        </p:blipFill>
        <p:spPr bwMode="auto">
          <a:xfrm>
            <a:off x="7810303" y="5052345"/>
            <a:ext cx="2638441" cy="1763395"/>
          </a:xfrm>
          <a:prstGeom prst="ellipse">
            <a:avLst/>
          </a:prstGeom>
          <a:ln>
            <a:noFill/>
          </a:ln>
          <a:effectLst>
            <a:outerShdw blurRad="190500" algn="tl" rotWithShape="0">
              <a:srgbClr val="000000">
                <a:alpha val="70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940805"/>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Dans le but de faire valoir mes projets personnels développés C/C++/Qt/Java/Python, Je me lance dans la création de mon site web ReadyDev, une Plateforme de Développement en Continu, proposant de manière ouverte des cours et tutoriels adaptés aux sciences de l’ingénieur.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153146" lvl="0" algn="just">
              <a:buFont typeface="Arial" pitchFamily="34" charset="0"/>
              <a:buChar char="•"/>
              <a:defRPr/>
            </a:pPr>
            <a:r>
              <a:rPr lang="fr-FR" sz="965" dirty="0" smtClean="0">
                <a:solidFill>
                  <a:prstClr val="black"/>
                </a:solidFill>
                <a:cs typeface="Poppins Medium" panose="02000000000000000000" pitchFamily="2" charset="0"/>
              </a:rPr>
              <a:t>    Conception du serveur : installer le module LAMP sur une cible RaspberryPi Ubuntu. Configurer la FreeBox pour rendre le serveur disponible sur internet.</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sitemap : envoyer une requête de génération de sitemap au serveur PHP, générer le sitemap du site internet, le rendre accessible par les robots web.</a:t>
            </a:r>
          </a:p>
          <a:p>
            <a:pPr marL="153146" lvl="0" algn="just">
              <a:buFont typeface="Arial" pitchFamily="34" charset="0"/>
              <a:buChar char="•"/>
              <a:defRPr/>
            </a:pPr>
            <a:r>
              <a:rPr lang="fr-FR" sz="965" dirty="0" smtClean="0">
                <a:solidFill>
                  <a:prstClr val="black"/>
                </a:solidFill>
                <a:cs typeface="Poppins Medium" panose="02000000000000000000" pitchFamily="2" charset="0"/>
              </a:rPr>
              <a:t>    Référencement web : référencer le nom de domaine du site internet dans l’outil Google Search Console, ajouter une entrée DNS dans le paramétrage du FAI.</a:t>
            </a:r>
          </a:p>
          <a:p>
            <a:pPr marL="153146" lvl="0" algn="just">
              <a:buFont typeface="Arial" pitchFamily="34" charset="0"/>
              <a:buChar char="•"/>
              <a:defRPr/>
            </a:pPr>
            <a:r>
              <a:rPr lang="fr-FR" sz="965" dirty="0" smtClean="0">
                <a:solidFill>
                  <a:prstClr val="black"/>
                </a:solidFill>
                <a:cs typeface="Poppins Medium" panose="02000000000000000000" pitchFamily="2" charset="0"/>
              </a:rPr>
              <a:t>    Générateur de pages HTML : créer une page web, éditer le contenu de la page, enregistrer la page, accéder à la page, modifier la page web, supprimer la page web en cas d’abandon.</a:t>
            </a:r>
          </a:p>
          <a:p>
            <a:pPr marL="153146" lvl="0" algn="just">
              <a:buFont typeface="Arial" pitchFamily="34" charset="0"/>
              <a:buChar char="•"/>
              <a:defRPr/>
            </a:pPr>
            <a:r>
              <a:rPr lang="fr-FR" sz="965" dirty="0" smtClean="0">
                <a:solidFill>
                  <a:prstClr val="black"/>
                </a:solidFill>
                <a:cs typeface="Poppins Medium" panose="02000000000000000000" pitchFamily="2" charset="0"/>
              </a:rPr>
              <a:t>    Pages web : créer la page d’accueil, du CV, de présentation, des tutoriels, des cours et d’administration.</a:t>
            </a:r>
          </a:p>
          <a:p>
            <a:pPr marL="153146" lvl="0" algn="just">
              <a:buFont typeface="Arial" pitchFamily="34" charset="0"/>
              <a:buChar char="•"/>
              <a:defRPr/>
            </a:pPr>
            <a:r>
              <a:rPr lang="fr-FR" sz="965" dirty="0" smtClean="0">
                <a:solidFill>
                  <a:prstClr val="black"/>
                </a:solidFill>
                <a:cs typeface="Poppins Medium" panose="02000000000000000000" pitchFamily="2" charset="0"/>
              </a:rPr>
              <a:t>    Authentification : créer un module de connexion et de gestion du profil, restreindre l’accès à certaines fonctionnalités en fonction du groupe auquel est associé l’utilisateur.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LAMP : Linux Apache MySQL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Search Console : outil de référencement de pages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Google Analytics : surveillance du trafic web.</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FAI : Fournisseur d’Accès à Internet.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Xdebug : débogage d’un projet PHP</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5</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887944"/>
          <a:ext cx="6996496" cy="2161872"/>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Traitements asynchrones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Ajax, POST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 de données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SQL, SQLite, MySQL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 mail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Coloration syntaxique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AceJS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Symboles mathématiques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MathJax</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Communication réseau TCP/IP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socket, OpenSSL, cURL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Affichage de PDF</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Docs Viewer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Trello, MantisBT, MediaWiki, SVN, TortoiseSVN</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READYDEV (PROJET PERSONNEL) - Paris, France (03/2017 - 03/2019 : 2 ans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Développement PHP de mon site web (ReadyDev)</a:t>
              </a:r>
              <a:endParaRPr lang="fr-FR" sz="1500" b="1" dirty="0">
                <a:solidFill>
                  <a:srgbClr val="007087"/>
                </a:solidFill>
                <a:cs typeface="Poppins" panose="02000000000000000000" pitchFamily="2" charset="0"/>
              </a:endParaRPr>
            </a:p>
          </p:txBody>
        </p:sp>
      </p:grpSp>
      <p:pic>
        <p:nvPicPr>
          <p:cNvPr id="20482" name="Picture 2" descr="logo.png"/>
          <p:cNvPicPr>
            <a:picLocks noChangeAspect="1" noChangeArrowheads="1"/>
          </p:cNvPicPr>
          <p:nvPr/>
        </p:nvPicPr>
        <p:blipFill>
          <a:blip r:embed="rId3" cstate="print"/>
          <a:srcRect/>
          <a:stretch>
            <a:fillRect/>
          </a:stretch>
        </p:blipFill>
        <p:spPr bwMode="auto">
          <a:xfrm>
            <a:off x="7440295" y="1485583"/>
            <a:ext cx="350838" cy="350838"/>
          </a:xfrm>
          <a:prstGeom prst="rect">
            <a:avLst/>
          </a:prstGeom>
          <a:ln>
            <a:noFill/>
          </a:ln>
          <a:effectLst>
            <a:outerShdw blurRad="190500" algn="tl" rotWithShape="0">
              <a:srgbClr val="000000">
                <a:alpha val="70000"/>
              </a:srgbClr>
            </a:outerShdw>
          </a:effectLst>
        </p:spPr>
      </p:pic>
      <p:pic>
        <p:nvPicPr>
          <p:cNvPr id="12290" name="Picture 2" descr="https://www.adivaha.com/documentations/wordpress-amadeus-GDS-plugin/images/api-inegration-php.png"/>
          <p:cNvPicPr>
            <a:picLocks noChangeAspect="1" noChangeArrowheads="1"/>
          </p:cNvPicPr>
          <p:nvPr/>
        </p:nvPicPr>
        <p:blipFill>
          <a:blip r:embed="rId4"/>
          <a:srcRect/>
          <a:stretch>
            <a:fillRect/>
          </a:stretch>
        </p:blipFill>
        <p:spPr bwMode="auto">
          <a:xfrm>
            <a:off x="7211028" y="4043387"/>
            <a:ext cx="2810035" cy="17035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319866"/>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SOLDATA, société de conception de logiciels de contrôle environnemental, Je suis chargé de réaliser un logiciel de collecte de grand volume de données, de calculs scientifiques et de génération automatique de rapport capteur au format Excel. </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créer l’interface utilisateur, saisir les dates de départ et de fin des données à analyser, démarrer l’acquisition des données, se connecter à plusieurs sources de données, collecter les données par famille de capteurs.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Traitement des données : calculer la courbe de tendance des données au sens des moindres carrés, calculer le taux de fidélité, le taux de bruit et le taux de panne par famille de capteurs.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Aide à la décision : classer les familles de capteurs en fonction de leur fiabilité, générer un rapport au format Excel d’aide décision dans le choix des capteurs.</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GSL : GNU Scientific Library (pour le calcul scientifique).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LibXL : pour manipuler les fichiers Excel.</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Monitoring environnemental</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6</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270724"/>
          <a:ext cx="6996496" cy="1441248"/>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Calculs scientifiques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GSL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Manipulation de fichier Excel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LibXL</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Base de données relationnelle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Firebird,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Confluence,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SIXENSE SOLDATA (VINCI) - Paris, France (09/2016 - 12/2016 : 3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système de contrôle environnemental</a:t>
              </a:r>
              <a:endParaRPr lang="fr-FR" sz="1500" b="1" dirty="0">
                <a:solidFill>
                  <a:srgbClr val="007087"/>
                </a:solidFill>
                <a:cs typeface="Poppins" panose="02000000000000000000" pitchFamily="2" charset="0"/>
              </a:endParaRPr>
            </a:p>
          </p:txBody>
        </p:sp>
      </p:grpSp>
      <p:pic>
        <p:nvPicPr>
          <p:cNvPr id="23554" name="Picture 2" descr="logo de Sixense Soldata"/>
          <p:cNvPicPr>
            <a:picLocks noChangeAspect="1" noChangeArrowheads="1"/>
          </p:cNvPicPr>
          <p:nvPr/>
        </p:nvPicPr>
        <p:blipFill>
          <a:blip r:embed="rId3"/>
          <a:srcRect/>
          <a:stretch>
            <a:fillRect/>
          </a:stretch>
        </p:blipFill>
        <p:spPr bwMode="auto">
          <a:xfrm>
            <a:off x="7066915" y="1501458"/>
            <a:ext cx="1513205" cy="351280"/>
          </a:xfrm>
          <a:prstGeom prst="rect">
            <a:avLst/>
          </a:prstGeom>
          <a:noFill/>
        </p:spPr>
      </p:pic>
      <p:pic>
        <p:nvPicPr>
          <p:cNvPr id="11274" name="Picture 10" descr="Automated and Convergence Monitoring | Trimble Tunnelin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583680" y="3007360"/>
            <a:ext cx="5063173" cy="3544221"/>
          </a:xfrm>
          <a:prstGeom prst="rect">
            <a:avLst/>
          </a:prstGeom>
          <a:ln>
            <a:noFill/>
          </a:ln>
          <a:effectLst>
            <a:outerShdw blurRad="292100" dist="139700" dir="2700000" algn="tl" rotWithShape="0">
              <a:srgbClr val="333333">
                <a:alpha val="65000"/>
              </a:srgbClr>
            </a:outerShdw>
          </a:effectLst>
        </p:spPr>
      </p:pic>
      <p:pic>
        <p:nvPicPr>
          <p:cNvPr id="11276" name="Picture 12" descr="Analytics - Free computer icons"/>
          <p:cNvPicPr>
            <a:picLocks noChangeAspect="1" noChangeArrowheads="1"/>
          </p:cNvPicPr>
          <p:nvPr/>
        </p:nvPicPr>
        <p:blipFill>
          <a:blip r:embed="rId5"/>
          <a:srcRect/>
          <a:stretch>
            <a:fillRect/>
          </a:stretch>
        </p:blipFill>
        <p:spPr bwMode="auto">
          <a:xfrm>
            <a:off x="6461759" y="3469957"/>
            <a:ext cx="1651317" cy="1651318"/>
          </a:xfrm>
          <a:prstGeom prst="rect">
            <a:avLst/>
          </a:prstGeom>
          <a:ln>
            <a:noFill/>
          </a:ln>
          <a:effectLst>
            <a:outerShdw blurRad="292100" dist="139700" dir="2700000" algn="tl" rotWithShape="0">
              <a:srgbClr val="333333">
                <a:alpha val="65000"/>
              </a:srgbClr>
            </a:outerShdw>
          </a:effectLst>
        </p:spPr>
      </p:pic>
      <p:pic>
        <p:nvPicPr>
          <p:cNvPr id="10242" name="Picture 2" descr="upload.wikimedia.org/wikipedia/commons/thumb/6/..."/>
          <p:cNvPicPr>
            <a:picLocks noChangeAspect="1" noChangeArrowheads="1"/>
          </p:cNvPicPr>
          <p:nvPr/>
        </p:nvPicPr>
        <p:blipFill>
          <a:blip r:embed="rId6" cstate="print"/>
          <a:srcRect/>
          <a:stretch>
            <a:fillRect/>
          </a:stretch>
        </p:blipFill>
        <p:spPr bwMode="auto">
          <a:xfrm>
            <a:off x="8910320" y="1502093"/>
            <a:ext cx="1287524" cy="347028"/>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1901290"/>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ADENTIS, société de services en ingénierie informatique, Je suis chargé de réaliser un Outil de gestion de clients sous Excel puis sous Qt.</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collaborateur : créer une interface utilisateur, saisir les données d’un collaborateur, enregistrer, modifier, rechercher ou supprimer un collaborateur.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Saisie d’un client : créer une interface utilisateur, saisir les données d’un client, enregistrer, modifier, rechercher ou supprimer un client.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Recherche de collaborateurs clients : saisir les critères de recherche, par compétences, par domaines d’activité, par zone géographique, rechercher les clients et les collaborateurs correspondant.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Relance de clients collaborateurs : saisir les moyens de recontacte d’un client ou d’un collaborateur, par mail ou par téléphone, sauvegarder les informations en base.</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ERP : Customer Relationship Management (pour la gestion de relation client)</a:t>
            </a:r>
          </a:p>
          <a:p>
            <a:pPr marL="153146" algn="just"/>
            <a:endParaRPr lang="fr-FR" sz="1140" dirty="0">
              <a:solidFill>
                <a:srgbClr val="007087"/>
              </a:solidFill>
              <a:cs typeface="Poppins"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7</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3844004"/>
          <a:ext cx="6996496" cy="960832"/>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VBA, 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Excel/Macros/UserForms, Qt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Bases de données relationnelles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Access, SQLite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Git, TortoiseGit,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ADENTIS - Toulouse, France (02/2016 - 06/2016 : 4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C++/VBA système de gestion de clients collaborateurs</a:t>
              </a:r>
            </a:p>
          </p:txBody>
        </p:sp>
      </p:grpSp>
      <p:pic>
        <p:nvPicPr>
          <p:cNvPr id="24578" name="Picture 2" descr="Adentis Logo"/>
          <p:cNvPicPr>
            <a:picLocks noChangeAspect="1" noChangeArrowheads="1"/>
          </p:cNvPicPr>
          <p:nvPr/>
        </p:nvPicPr>
        <p:blipFill>
          <a:blip r:embed="rId3"/>
          <a:srcRect/>
          <a:stretch>
            <a:fillRect/>
          </a:stretch>
        </p:blipFill>
        <p:spPr bwMode="auto">
          <a:xfrm>
            <a:off x="7002781" y="1468650"/>
            <a:ext cx="563880" cy="413512"/>
          </a:xfrm>
          <a:prstGeom prst="rect">
            <a:avLst/>
          </a:prstGeom>
          <a:ln>
            <a:noFill/>
          </a:ln>
          <a:effectLst>
            <a:outerShdw blurRad="190500" algn="tl" rotWithShape="0">
              <a:srgbClr val="000000">
                <a:alpha val="70000"/>
              </a:srgbClr>
            </a:outerShdw>
          </a:effectLst>
        </p:spPr>
      </p:pic>
      <p:pic>
        <p:nvPicPr>
          <p:cNvPr id="10242" name="Picture 2" descr="ERP software development company - ERP development - NetSet"/>
          <p:cNvPicPr>
            <a:picLocks noChangeAspect="1" noChangeArrowheads="1"/>
          </p:cNvPicPr>
          <p:nvPr/>
        </p:nvPicPr>
        <p:blipFill>
          <a:blip r:embed="rId4"/>
          <a:srcRect/>
          <a:stretch>
            <a:fillRect/>
          </a:stretch>
        </p:blipFill>
        <p:spPr bwMode="auto">
          <a:xfrm>
            <a:off x="6441440" y="4300486"/>
            <a:ext cx="3447733" cy="2675624"/>
          </a:xfrm>
          <a:prstGeom prst="rect">
            <a:avLst/>
          </a:prstGeom>
          <a:noFill/>
        </p:spPr>
      </p:pic>
    </p:spTree>
    <p:extLst>
      <p:ext uri="{BB962C8B-B14F-4D97-AF65-F5344CB8AC3E}">
        <p14:creationId xmlns="" xmlns:p14="http://schemas.microsoft.com/office/powerpoint/2010/main" val="57853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2171364"/>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PHILES, société de services en ingénierie informatique, Je suis chargé de réaliser des Emailing et le Dashboard du Réseau Social Live.</a:t>
            </a:r>
          </a:p>
          <a:p>
            <a:pPr marL="324596" indent="-171450"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Géolocalisation des utilisateurs : récupérer les coordonnées géographiques lors de l’inscription et de la connexion d’un utilisateur, créer un dashboard pour géolocaliser les utilisateurs inscrits et connectés.</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Etat du serveur évènementiel : récupérer l’état du serveur évènementiel en temps réel, créer un dashboard pour visualiser son état, en cours de fonctionnement ou en arrêt.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Emailing : créer les emailings correspondant à l’inscription d’un utilisateur, à l’abonnement d’un utilisateur aux newsletters et à la création d’un nouvel évènement.</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PHP</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Développement JavaScript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Réseau social live</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8</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4133564"/>
          <a:ext cx="6996496" cy="1681456"/>
        </p:xfrm>
        <a:graphic>
          <a:graphicData uri="http://schemas.openxmlformats.org/drawingml/2006/table">
            <a:tbl>
              <a:tblPr bandRow="1">
                <a:tableStyleId>{93296810-A885-4BE3-A3E7-6D5BEEA58F35}</a:tableStyleId>
              </a:tblPr>
              <a:tblGrid>
                <a:gridCol w="2203516">
                  <a:extLst>
                    <a:ext uri="{9D8B030D-6E8A-4147-A177-3AD203B41FA5}">
                      <a16:colId xmlns="" xmlns:a16="http://schemas.microsoft.com/office/drawing/2014/main" val="2817260682"/>
                    </a:ext>
                  </a:extLst>
                </a:gridCol>
                <a:gridCol w="479298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PHP, JavaScript, HTML, CSS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PHP</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Symfony</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Framework web JS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jQuery, AngularJS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Envoi d’emails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PHPMailer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Dessein de graphiques 2D</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ChartJS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Géolocalisation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Google Maps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Scrum/Sprint/Agile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PHILES - Toulouse, France (11/2015 - 12/2015 : 1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PHP réseau social live</a:t>
              </a:r>
            </a:p>
          </p:txBody>
        </p:sp>
      </p:grpSp>
      <p:pic>
        <p:nvPicPr>
          <p:cNvPr id="25602" name="Picture 2" descr="http://www.philes.fr/img/recrutement.png"/>
          <p:cNvPicPr>
            <a:picLocks noChangeAspect="1" noChangeArrowheads="1"/>
          </p:cNvPicPr>
          <p:nvPr/>
        </p:nvPicPr>
        <p:blipFill>
          <a:blip r:embed="rId3" cstate="print"/>
          <a:srcRect/>
          <a:stretch>
            <a:fillRect/>
          </a:stretch>
        </p:blipFill>
        <p:spPr bwMode="auto">
          <a:xfrm>
            <a:off x="6752781" y="1478280"/>
            <a:ext cx="623379" cy="411479"/>
          </a:xfrm>
          <a:prstGeom prst="rect">
            <a:avLst/>
          </a:prstGeom>
          <a:noFill/>
        </p:spPr>
      </p:pic>
      <p:pic>
        <p:nvPicPr>
          <p:cNvPr id="9221" name="Picture 5" descr="C:\Users\tiaka\Downloads\live-stream.png"/>
          <p:cNvPicPr>
            <a:picLocks noChangeAspect="1" noChangeArrowheads="1"/>
          </p:cNvPicPr>
          <p:nvPr/>
        </p:nvPicPr>
        <p:blipFill>
          <a:blip r:embed="rId4"/>
          <a:srcRect/>
          <a:stretch>
            <a:fillRect/>
          </a:stretch>
        </p:blipFill>
        <p:spPr bwMode="auto">
          <a:xfrm>
            <a:off x="7386320" y="3667125"/>
            <a:ext cx="2652712" cy="26527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ZoneTexte 18">
            <a:extLst>
              <a:ext uri="{FF2B5EF4-FFF2-40B4-BE49-F238E27FC236}">
                <a16:creationId xmlns="" xmlns:a16="http://schemas.microsoft.com/office/drawing/2014/main" id="{50BA86DC-42F7-BC16-C3A5-488D9297C3E9}"/>
              </a:ext>
            </a:extLst>
          </p:cNvPr>
          <p:cNvSpPr txBox="1"/>
          <p:nvPr/>
        </p:nvSpPr>
        <p:spPr>
          <a:xfrm>
            <a:off x="0" y="1950721"/>
            <a:ext cx="10658662" cy="3062377"/>
          </a:xfrm>
          <a:prstGeom prst="rect">
            <a:avLst/>
          </a:prstGeom>
          <a:noFill/>
          <a:ln>
            <a:noFill/>
          </a:ln>
        </p:spPr>
        <p:txBody>
          <a:bodyPr wrap="square" rtlCol="0">
            <a:spAutoFit/>
          </a:bodyPr>
          <a:lstStyle/>
          <a:p>
            <a:pPr marL="153146" algn="just"/>
            <a:r>
              <a:rPr lang="fr-FR" sz="965" b="1" dirty="0">
                <a:cs typeface="Poppins Medium" panose="02000000000000000000" pitchFamily="2" charset="0"/>
              </a:rPr>
              <a:t>Contexte de la mission :</a:t>
            </a:r>
          </a:p>
          <a:p>
            <a:pPr marL="153146" algn="just"/>
            <a:r>
              <a:rPr lang="fr-FR" sz="965" dirty="0" smtClean="0">
                <a:cs typeface="Poppins Medium" panose="02000000000000000000" pitchFamily="2" charset="0"/>
              </a:rPr>
              <a:t>Consultant Informatique auprès de TECHMAHINDRA, société de conception de logiciels pour l'aéronautique, Je suis chargé de réaliser l'évolution et l'optimisation du simulateur de test de vol des avions AIRBUS allant de l’A320 au A380.</a:t>
            </a:r>
          </a:p>
          <a:p>
            <a:pPr marL="153146" algn="just"/>
            <a:endParaRPr lang="fr-FR" sz="965" dirty="0">
              <a:cs typeface="Poppins Medium" panose="02000000000000000000" pitchFamily="2" charset="0"/>
            </a:endParaRPr>
          </a:p>
          <a:p>
            <a:pPr marL="153146" marR="0" lvl="0" indent="0" algn="just" defTabSz="457200" rtl="0" eaLnBrk="1" fontAlgn="auto" latinLnBrk="0" hangingPunct="1">
              <a:lnSpc>
                <a:spcPct val="100000"/>
              </a:lnSpc>
              <a:spcBef>
                <a:spcPts val="0"/>
              </a:spcBef>
              <a:spcAft>
                <a:spcPts val="0"/>
              </a:spcAft>
              <a:buClrTx/>
              <a:buSzTx/>
              <a:buFontTx/>
              <a:buNone/>
              <a:tabLst/>
              <a:defRPr/>
            </a:pPr>
            <a:r>
              <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rPr>
              <a:t>Projets réalisés </a:t>
            </a:r>
            <a:r>
              <a:rPr kumimoji="0" lang="fr-FR" sz="965" b="1"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rPr>
              <a:t>:</a:t>
            </a:r>
            <a:endParaRPr kumimoji="0" lang="fr-FR" sz="965" b="1" i="0" u="none" strike="noStrike" kern="1200" cap="none" spc="0" normalizeH="0" baseline="0" noProof="0" dirty="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Acquisition des données : récolter les données à partir d’un réseau de capteurs connectés à une interface de bus CAN et les sauvegarder en base.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Simulation des tests : récupérer les données capteur en base, les rejouer dans le simulateur, les traiter pour extraire les informations sur les courbes de tendance, les erreurs d’incertitude et positionner des alarmes en cas de dépassements des plages de référence, générer un rapport sur les résultats au format PDF exploitable par les ingénieurs en aéronautique.</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Portabilité du code source sur plusieurs cibles : SmartFDT, CUBS, WINDOWS : configuration du simulateur sur la cible WINDOWS, exécution du simulateur sur la cible CUBS, contrôle du simulateur sur la cible SmartFDT.</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Plots statique et temps réel : récupérer les données capteur, les rejouer en temps réel dans le plot dynamique, fixer une fréquence de rafraichissement raisonnable, réaliser des captures vers le plot statique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Identification logiciel : intégrer des informations d’identification dans chaque source du simulateur, afficher l’auteur, le numéro de version, la date de création, la date de modification de chaque source à la demande de l’utilisateur.</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Bus de communication de données interprocessus : connecter chaque développement au bus IPC utilisé par la collection de logiciel constituant le simulateur.</a:t>
            </a:r>
          </a:p>
          <a:p>
            <a:pPr marL="324596" marR="0" lvl="0" indent="-171450" algn="just" defTabSz="457200" rtl="0" eaLnBrk="1" fontAlgn="auto" latinLnBrk="0" hangingPunct="1">
              <a:lnSpc>
                <a:spcPct val="100000"/>
              </a:lnSpc>
              <a:spcBef>
                <a:spcPts val="0"/>
              </a:spcBef>
              <a:spcAft>
                <a:spcPts val="0"/>
              </a:spcAft>
              <a:buClrTx/>
              <a:buSzTx/>
              <a:tabLst/>
              <a:defRPr/>
            </a:pPr>
            <a:endParaRPr kumimoji="0" lang="fr-FR" sz="965" b="0" i="0" u="none" strike="noStrike" kern="1200" cap="none" spc="0" normalizeH="0" baseline="0" noProof="0" dirty="0" smtClean="0">
              <a:ln>
                <a:noFill/>
              </a:ln>
              <a:solidFill>
                <a:prstClr val="black"/>
              </a:solidFill>
              <a:effectLst/>
              <a:uLnTx/>
              <a:uFillTx/>
              <a:latin typeface="Calibri" panose="020F0502020204030204"/>
              <a:ea typeface="+mn-ea"/>
              <a:cs typeface="Poppins Medium" panose="02000000000000000000" pitchFamily="2" charset="0"/>
            </a:endParaRPr>
          </a:p>
          <a:p>
            <a:pPr marL="324596" indent="-171450" algn="just">
              <a:defRPr/>
            </a:pPr>
            <a:r>
              <a:rPr lang="fr-FR" sz="965" b="1" dirty="0" smtClean="0">
                <a:solidFill>
                  <a:prstClr val="black"/>
                </a:solidFill>
                <a:cs typeface="Poppins Medium" panose="02000000000000000000" pitchFamily="2" charset="0"/>
              </a:rPr>
              <a:t>Compétences acquises :</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D-Bus : pour la communication de données interprocessus IPC.</a:t>
            </a:r>
          </a:p>
          <a:p>
            <a:pPr marL="324596" indent="-171450" algn="just">
              <a:buFont typeface="Arial" pitchFamily="34" charset="0"/>
              <a:buChar char="•"/>
              <a:defRPr/>
            </a:pPr>
            <a:r>
              <a:rPr lang="fr-FR" sz="965" dirty="0" smtClean="0">
                <a:solidFill>
                  <a:prstClr val="black"/>
                </a:solidFill>
                <a:cs typeface="Poppins Medium" panose="02000000000000000000" pitchFamily="2" charset="0"/>
              </a:rPr>
              <a:t>SmartFDT : Smart Flight Driven Test. </a:t>
            </a:r>
            <a:endParaRPr lang="fr-FR" sz="1140" dirty="0">
              <a:solidFill>
                <a:srgbClr val="007087"/>
              </a:solidFill>
              <a:cs typeface="Poppins Medium" panose="02000000000000000000" pitchFamily="2" charset="0"/>
            </a:endParaRPr>
          </a:p>
          <a:p>
            <a:pPr marL="324596" indent="-171450" algn="just">
              <a:defRPr/>
            </a:pPr>
            <a:endParaRPr lang="fr-FR" sz="965" dirty="0" smtClean="0">
              <a:solidFill>
                <a:prstClr val="black"/>
              </a:solidFill>
              <a:cs typeface="Poppins Medium" panose="02000000000000000000" pitchFamily="2" charset="0"/>
            </a:endParaRPr>
          </a:p>
        </p:txBody>
      </p:sp>
      <p:sp>
        <p:nvSpPr>
          <p:cNvPr id="3" name="Rectangle 2">
            <a:extLst>
              <a:ext uri="{FF2B5EF4-FFF2-40B4-BE49-F238E27FC236}">
                <a16:creationId xmlns="" xmlns:a16="http://schemas.microsoft.com/office/drawing/2014/main" id="{CBA8C880-5224-C541-3F36-4CA0758953AC}"/>
              </a:ext>
            </a:extLst>
          </p:cNvPr>
          <p:cNvSpPr/>
          <p:nvPr/>
        </p:nvSpPr>
        <p:spPr>
          <a:xfrm>
            <a:off x="-1" y="-3379"/>
            <a:ext cx="10691813" cy="1434359"/>
          </a:xfrm>
          <a:prstGeom prst="rect">
            <a:avLst/>
          </a:prstGeom>
          <a:solidFill>
            <a:srgbClr val="1D1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pic>
        <p:nvPicPr>
          <p:cNvPr id="11" name="Image 10">
            <a:extLst>
              <a:ext uri="{FF2B5EF4-FFF2-40B4-BE49-F238E27FC236}">
                <a16:creationId xmlns="" xmlns:a16="http://schemas.microsoft.com/office/drawing/2014/main" id="{1DF30B28-A147-A25D-BFA4-F6848D030C8C}"/>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8351" y="335031"/>
            <a:ext cx="3887234" cy="1288049"/>
          </a:xfrm>
          <a:prstGeom prst="rect">
            <a:avLst/>
          </a:prstGeom>
        </p:spPr>
      </p:pic>
      <p:cxnSp>
        <p:nvCxnSpPr>
          <p:cNvPr id="23" name="Connecteur droit 22">
            <a:extLst>
              <a:ext uri="{FF2B5EF4-FFF2-40B4-BE49-F238E27FC236}">
                <a16:creationId xmlns="" xmlns:a16="http://schemas.microsoft.com/office/drawing/2014/main" id="{D653622D-DC79-A626-1FC4-A125596763E5}"/>
              </a:ext>
            </a:extLst>
          </p:cNvPr>
          <p:cNvCxnSpPr>
            <a:cxnSpLocks/>
          </p:cNvCxnSpPr>
          <p:nvPr/>
        </p:nvCxnSpPr>
        <p:spPr>
          <a:xfrm>
            <a:off x="5059790" y="6442051"/>
            <a:ext cx="0" cy="792375"/>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 xmlns:a16="http://schemas.microsoft.com/office/drawing/2014/main" id="{AF1FB74C-94D1-E376-1752-9E13D45F97B2}"/>
              </a:ext>
            </a:extLst>
          </p:cNvPr>
          <p:cNvSpPr>
            <a:spLocks noGrp="1"/>
          </p:cNvSpPr>
          <p:nvPr>
            <p:ph type="sldNum" sz="quarter" idx="12"/>
          </p:nvPr>
        </p:nvSpPr>
        <p:spPr>
          <a:xfrm>
            <a:off x="8253004" y="7154056"/>
            <a:ext cx="2405658" cy="402483"/>
          </a:xfrm>
        </p:spPr>
        <p:txBody>
          <a:bodyPr/>
          <a:lstStyle/>
          <a:p>
            <a:fld id="{849BA83B-712C-4823-88CE-AEE6B96A1EC9}" type="slidenum">
              <a:rPr lang="fr-FR" b="1" smtClean="0">
                <a:latin typeface="Poppins" panose="02000000000000000000" pitchFamily="2" charset="0"/>
                <a:cs typeface="Poppins" panose="02000000000000000000" pitchFamily="2" charset="0"/>
              </a:rPr>
              <a:pPr/>
              <a:t>9</a:t>
            </a:fld>
            <a:endParaRPr lang="fr-FR" b="1" dirty="0">
              <a:latin typeface="Poppins" panose="02000000000000000000" pitchFamily="2" charset="0"/>
              <a:cs typeface="Poppins" panose="02000000000000000000" pitchFamily="2" charset="0"/>
            </a:endParaRPr>
          </a:p>
        </p:txBody>
      </p:sp>
      <p:graphicFrame>
        <p:nvGraphicFramePr>
          <p:cNvPr id="4" name="Tableau 3">
            <a:extLst>
              <a:ext uri="{FF2B5EF4-FFF2-40B4-BE49-F238E27FC236}">
                <a16:creationId xmlns="" xmlns:a16="http://schemas.microsoft.com/office/drawing/2014/main" id="{40F77F49-FBEA-17F7-149F-F4A5123878A0}"/>
              </a:ext>
            </a:extLst>
          </p:cNvPr>
          <p:cNvGraphicFramePr>
            <a:graphicFrameLocks noGrp="1"/>
          </p:cNvGraphicFramePr>
          <p:nvPr>
            <p:extLst>
              <p:ext uri="{D42A27DB-BD31-4B8C-83A1-F6EECF244321}">
                <p14:modId xmlns="" xmlns:p14="http://schemas.microsoft.com/office/powerpoint/2010/main" val="3541758743"/>
              </p:ext>
            </p:extLst>
          </p:nvPr>
        </p:nvGraphicFramePr>
        <p:xfrm>
          <a:off x="295844" y="5063204"/>
          <a:ext cx="6996496" cy="2161872"/>
        </p:xfrm>
        <a:graphic>
          <a:graphicData uri="http://schemas.openxmlformats.org/drawingml/2006/table">
            <a:tbl>
              <a:tblPr bandRow="1">
                <a:tableStyleId>{93296810-A885-4BE3-A3E7-6D5BEEA58F35}</a:tableStyleId>
              </a:tblPr>
              <a:tblGrid>
                <a:gridCol w="2721676">
                  <a:extLst>
                    <a:ext uri="{9D8B030D-6E8A-4147-A177-3AD203B41FA5}">
                      <a16:colId xmlns="" xmlns:a16="http://schemas.microsoft.com/office/drawing/2014/main" val="2817260682"/>
                    </a:ext>
                  </a:extLst>
                </a:gridCol>
                <a:gridCol w="4274820">
                  <a:extLst>
                    <a:ext uri="{9D8B030D-6E8A-4147-A177-3AD203B41FA5}">
                      <a16:colId xmlns="" xmlns:a16="http://schemas.microsoft.com/office/drawing/2014/main" val="1189247452"/>
                    </a:ext>
                  </a:extLst>
                </a:gridCol>
              </a:tblGrid>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Programmation orientée objet</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C++</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845043545"/>
                  </a:ext>
                </a:extLst>
              </a:tr>
              <a:tr h="200471">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Interface homme-machine</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Qt, ILog Views Studio</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528040892"/>
                  </a:ext>
                </a:extLst>
              </a:tr>
              <a:tr h="0">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Communication  de données interprocessus IPC</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marL="0" algn="l" defTabSz="521437" rtl="0" eaLnBrk="1" latinLnBrk="0" hangingPunct="1"/>
                      <a:r>
                        <a:rPr lang="fr-FR" sz="1050" b="0" kern="1200" baseline="0" dirty="0" smtClean="0">
                          <a:solidFill>
                            <a:schemeClr val="tx1"/>
                          </a:solidFill>
                          <a:latin typeface="+mn-lt"/>
                          <a:cs typeface="Poppins" panose="02000000000000000000" pitchFamily="2" charset="0"/>
                        </a:rPr>
                        <a:t>D-Bus</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686868898"/>
                  </a:ext>
                </a:extLst>
              </a:tr>
              <a:tr h="139796">
                <a:tc>
                  <a:txBody>
                    <a:bodyPr/>
                    <a:lstStyle/>
                    <a:p>
                      <a:pPr marL="0" algn="l" defTabSz="521437" rtl="0" eaLnBrk="1" latinLnBrk="0" hangingPunct="1"/>
                      <a:r>
                        <a:rPr lang="fr-FR" sz="1050" b="1" kern="1200" baseline="0" dirty="0" smtClean="0">
                          <a:solidFill>
                            <a:schemeClr val="bg1"/>
                          </a:solidFill>
                          <a:latin typeface="+mj-lt"/>
                          <a:cs typeface="Poppins" panose="02000000000000000000" pitchFamily="2" charset="0"/>
                        </a:rPr>
                        <a:t>Identification logiciel</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ident</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11525651"/>
                  </a:ext>
                </a:extLst>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Scripts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Shell, Batch</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Traitements asynchrones </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Multithreading, Mutex, Semaphore</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Patron de conception</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Singleton, Fabrique, Stratégie,  Observateur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Pointeurs intelligents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QSharedPointer</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39796">
                <a:tc>
                  <a:txBody>
                    <a:bodyPr/>
                    <a:lstStyle/>
                    <a:p>
                      <a:pPr marL="0" algn="l" defTabSz="521437" rtl="0" eaLnBrk="1" latinLnBrk="0" hangingPunct="1"/>
                      <a:r>
                        <a:rPr lang="fr-FR" sz="1050" b="1" kern="1200" baseline="0" dirty="0" smtClean="0">
                          <a:solidFill>
                            <a:schemeClr val="bg1"/>
                          </a:solidFill>
                          <a:latin typeface="+mj-lt"/>
                          <a:ea typeface="+mn-ea"/>
                          <a:cs typeface="Poppins" panose="02000000000000000000" pitchFamily="2" charset="0"/>
                        </a:rPr>
                        <a:t>Gestion de projets</a:t>
                      </a:r>
                      <a:endParaRPr lang="fr-FR" sz="1050" b="1" kern="1200" baseline="0" dirty="0">
                        <a:solidFill>
                          <a:schemeClr val="bg1"/>
                        </a:solidFill>
                        <a:latin typeface="+mj-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87"/>
                    </a:solidFill>
                  </a:tcPr>
                </a:tc>
                <a:tc>
                  <a:txBody>
                    <a:bodyPr/>
                    <a:lstStyle/>
                    <a:p>
                      <a:pPr algn="l"/>
                      <a:r>
                        <a:rPr lang="fr-FR" sz="1050" b="0" kern="1200" baseline="0" dirty="0" smtClean="0">
                          <a:solidFill>
                            <a:schemeClr val="tx1"/>
                          </a:solidFill>
                          <a:latin typeface="+mn-lt"/>
                          <a:ea typeface="+mn-ea"/>
                          <a:cs typeface="Poppins" panose="02000000000000000000" pitchFamily="2" charset="0"/>
                        </a:rPr>
                        <a:t>SVN, TortoiseSVN, MediaWiki, Scrum/Sprint/Agile </a:t>
                      </a:r>
                      <a:endParaRPr lang="fr-FR" sz="1050" b="0" kern="1200" baseline="0" dirty="0">
                        <a:solidFill>
                          <a:schemeClr val="tx1"/>
                        </a:solidFill>
                        <a:latin typeface="+mn-lt"/>
                        <a:ea typeface="+mn-ea"/>
                        <a:cs typeface="Poppins" panose="02000000000000000000" pitchFamily="2" charset="0"/>
                      </a:endParaRPr>
                    </a:p>
                  </a:txBody>
                  <a:tcPr marL="80189" marR="80189" marT="40094" marB="400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6" name="ZoneTexte 5">
            <a:extLst>
              <a:ext uri="{FF2B5EF4-FFF2-40B4-BE49-F238E27FC236}">
                <a16:creationId xmlns="" xmlns:a16="http://schemas.microsoft.com/office/drawing/2014/main" id="{CA02F69E-BE8A-3A34-EDCB-FD07D5D57D75}"/>
              </a:ext>
            </a:extLst>
          </p:cNvPr>
          <p:cNvSpPr txBox="1"/>
          <p:nvPr/>
        </p:nvSpPr>
        <p:spPr>
          <a:xfrm>
            <a:off x="176812" y="225505"/>
            <a:ext cx="4235313" cy="1064009"/>
          </a:xfrm>
          <a:prstGeom prst="rect">
            <a:avLst/>
          </a:prstGeom>
          <a:noFill/>
        </p:spPr>
        <p:txBody>
          <a:bodyPr wrap="square" rtlCol="0">
            <a:spAutoFit/>
          </a:bodyPr>
          <a:lstStyle/>
          <a:p>
            <a:r>
              <a:rPr lang="fr-FR" sz="2806" dirty="0" smtClean="0">
                <a:solidFill>
                  <a:schemeClr val="bg1"/>
                </a:solidFill>
                <a:latin typeface="Poppins" panose="02000000000000000000" pitchFamily="2" charset="0"/>
                <a:cs typeface="Poppins" panose="02000000000000000000" pitchFamily="2" charset="0"/>
              </a:rPr>
              <a:t>Gérard KESSE</a:t>
            </a:r>
          </a:p>
          <a:p>
            <a:r>
              <a:rPr lang="fr-FR" sz="1754" dirty="0" smtClean="0">
                <a:solidFill>
                  <a:srgbClr val="007087"/>
                </a:solidFill>
                <a:latin typeface="Poppins" panose="02000000000000000000" pitchFamily="2" charset="0"/>
                <a:cs typeface="Poppins" panose="02000000000000000000" pitchFamily="2" charset="0"/>
              </a:rPr>
              <a:t>Développeur logiciel applicatif C/C++/Qt </a:t>
            </a:r>
            <a:r>
              <a:rPr lang="fr-FR" sz="1754" dirty="0" smtClean="0">
                <a:solidFill>
                  <a:srgbClr val="7192A2"/>
                </a:solidFill>
                <a:latin typeface="Poppins" panose="02000000000000000000" pitchFamily="2" charset="0"/>
                <a:cs typeface="Poppins" panose="02000000000000000000" pitchFamily="2" charset="0"/>
              </a:rPr>
              <a:t>7 ans d’expériences</a:t>
            </a:r>
            <a:endParaRPr lang="fr-FR" sz="1754" dirty="0">
              <a:solidFill>
                <a:srgbClr val="7192A2"/>
              </a:solidFill>
              <a:latin typeface="Poppins" panose="02000000000000000000" pitchFamily="2" charset="0"/>
              <a:cs typeface="Poppins" panose="02000000000000000000" pitchFamily="2" charset="0"/>
            </a:endParaRPr>
          </a:p>
        </p:txBody>
      </p:sp>
      <p:grpSp>
        <p:nvGrpSpPr>
          <p:cNvPr id="5" name="Groupe 23"/>
          <p:cNvGrpSpPr/>
          <p:nvPr/>
        </p:nvGrpSpPr>
        <p:grpSpPr>
          <a:xfrm>
            <a:off x="0" y="1396213"/>
            <a:ext cx="10691813" cy="557331"/>
            <a:chOff x="0" y="2112493"/>
            <a:chExt cx="10691813" cy="557331"/>
          </a:xfrm>
        </p:grpSpPr>
        <p:sp>
          <p:nvSpPr>
            <p:cNvPr id="20" name="Rectangle 19">
              <a:extLst>
                <a:ext uri="{FF2B5EF4-FFF2-40B4-BE49-F238E27FC236}">
                  <a16:creationId xmlns="" xmlns:a16="http://schemas.microsoft.com/office/drawing/2014/main" id="{DF9D2BE3-8AFF-6040-BDFF-5FF69A677CDE}"/>
                </a:ext>
              </a:extLst>
            </p:cNvPr>
            <p:cNvSpPr/>
            <p:nvPr/>
          </p:nvSpPr>
          <p:spPr>
            <a:xfrm>
              <a:off x="0" y="2146469"/>
              <a:ext cx="10691813" cy="523355"/>
            </a:xfrm>
            <a:prstGeom prst="rect">
              <a:avLst/>
            </a:prstGeom>
            <a:solidFill>
              <a:srgbClr val="0070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579"/>
            </a:p>
          </p:txBody>
        </p:sp>
        <p:sp>
          <p:nvSpPr>
            <p:cNvPr id="18" name="ZoneTexte 17">
              <a:extLst>
                <a:ext uri="{FF2B5EF4-FFF2-40B4-BE49-F238E27FC236}">
                  <a16:creationId xmlns="" xmlns:a16="http://schemas.microsoft.com/office/drawing/2014/main" id="{BC090233-D6B8-851F-728C-D77211DD9CCC}"/>
                </a:ext>
              </a:extLst>
            </p:cNvPr>
            <p:cNvSpPr txBox="1"/>
            <p:nvPr/>
          </p:nvSpPr>
          <p:spPr>
            <a:xfrm>
              <a:off x="0" y="2112493"/>
              <a:ext cx="7376160" cy="553998"/>
            </a:xfrm>
            <a:prstGeom prst="rect">
              <a:avLst/>
            </a:prstGeom>
            <a:noFill/>
            <a:ln>
              <a:noFill/>
            </a:ln>
          </p:spPr>
          <p:txBody>
            <a:bodyPr wrap="square" rtlCol="0">
              <a:spAutoFit/>
            </a:bodyPr>
            <a:lstStyle/>
            <a:p>
              <a:pPr marL="153146" algn="just"/>
              <a:r>
                <a:rPr lang="fr-FR" sz="1500" b="1" dirty="0" smtClean="0">
                  <a:solidFill>
                    <a:schemeClr val="bg1"/>
                  </a:solidFill>
                  <a:cs typeface="Poppins" panose="02000000000000000000" pitchFamily="2" charset="0"/>
                </a:rPr>
                <a:t>TECHMAHINDRA / AIRBUS - Toulouse, France (05/2015 - 11/2015 : 6 mois d’expérience)</a:t>
              </a:r>
              <a:endParaRPr lang="fr-FR" sz="1500" b="1" dirty="0">
                <a:solidFill>
                  <a:schemeClr val="bg1"/>
                </a:solidFill>
                <a:cs typeface="Poppins" panose="02000000000000000000" pitchFamily="2" charset="0"/>
              </a:endParaRPr>
            </a:p>
            <a:p>
              <a:pPr marL="153146" algn="just"/>
              <a:r>
                <a:rPr lang="fr-FR" sz="1500" b="1" dirty="0" smtClean="0">
                  <a:cs typeface="Poppins" panose="02000000000000000000" pitchFamily="2" charset="0"/>
                </a:rPr>
                <a:t>Développeur C++ simulateur de test de vol</a:t>
              </a:r>
            </a:p>
          </p:txBody>
        </p:sp>
      </p:grpSp>
      <p:pic>
        <p:nvPicPr>
          <p:cNvPr id="27652" name="Picture 4" descr="upload.wikimedia.org/wikipedia/commons/thumb/5/..."/>
          <p:cNvPicPr>
            <a:picLocks noChangeAspect="1" noChangeArrowheads="1"/>
          </p:cNvPicPr>
          <p:nvPr/>
        </p:nvPicPr>
        <p:blipFill>
          <a:blip r:embed="rId3" cstate="print"/>
          <a:srcRect/>
          <a:stretch>
            <a:fillRect/>
          </a:stretch>
        </p:blipFill>
        <p:spPr bwMode="auto">
          <a:xfrm>
            <a:off x="8377936" y="1568689"/>
            <a:ext cx="1292352" cy="239791"/>
          </a:xfrm>
          <a:prstGeom prst="rect">
            <a:avLst/>
          </a:prstGeom>
          <a:noFill/>
        </p:spPr>
      </p:pic>
      <p:pic>
        <p:nvPicPr>
          <p:cNvPr id="27654" name="Picture 6" descr="Tech Mahindra | Connected World, Connected Experiences"/>
          <p:cNvPicPr>
            <a:picLocks noChangeAspect="1" noChangeArrowheads="1"/>
          </p:cNvPicPr>
          <p:nvPr/>
        </p:nvPicPr>
        <p:blipFill>
          <a:blip r:embed="rId4" cstate="print"/>
          <a:srcRect/>
          <a:stretch>
            <a:fillRect/>
          </a:stretch>
        </p:blipFill>
        <p:spPr bwMode="auto">
          <a:xfrm>
            <a:off x="7262368" y="1537284"/>
            <a:ext cx="1028744" cy="284086"/>
          </a:xfrm>
          <a:prstGeom prst="rect">
            <a:avLst/>
          </a:prstGeom>
          <a:noFill/>
        </p:spPr>
      </p:pic>
      <p:pic>
        <p:nvPicPr>
          <p:cNvPr id="8194" name="Picture 2" descr="flight api integration | flight Booking website development | flight travel  booking website development"/>
          <p:cNvPicPr>
            <a:picLocks noChangeAspect="1" noChangeArrowheads="1"/>
          </p:cNvPicPr>
          <p:nvPr/>
        </p:nvPicPr>
        <p:blipFill>
          <a:blip r:embed="rId5"/>
          <a:srcRect/>
          <a:stretch>
            <a:fillRect/>
          </a:stretch>
        </p:blipFill>
        <p:spPr bwMode="auto">
          <a:xfrm>
            <a:off x="6593841" y="4026578"/>
            <a:ext cx="4097972" cy="27107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7853721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C1E529DE0D7E4BA857C296979A7E38" ma:contentTypeVersion="14" ma:contentTypeDescription="Crée un document." ma:contentTypeScope="" ma:versionID="0d08d0ad3d7bf6a53a364de6aa793751">
  <xsd:schema xmlns:xsd="http://www.w3.org/2001/XMLSchema" xmlns:xs="http://www.w3.org/2001/XMLSchema" xmlns:p="http://schemas.microsoft.com/office/2006/metadata/properties" xmlns:ns2="8d4e50be-5a67-4745-84a5-87669c07abdb" xmlns:ns3="4e9a558b-2fe0-4c77-8449-ff78e775bf53" targetNamespace="http://schemas.microsoft.com/office/2006/metadata/properties" ma:root="true" ma:fieldsID="c917cc1d9c703be52b6d0514d2383812" ns2:_="" ns3:_="">
    <xsd:import namespace="8d4e50be-5a67-4745-84a5-87669c07abdb"/>
    <xsd:import namespace="4e9a558b-2fe0-4c77-8449-ff78e775bf5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e50be-5a67-4745-84a5-87669c07ab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091d06a-215d-4934-b50a-1518b6ff1fc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a558b-2fe0-4c77-8449-ff78e775bf5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7febe93-c32f-4b4a-9b0d-469855b96ffb}" ma:internalName="TaxCatchAll" ma:showField="CatchAllData" ma:web="4e9a558b-2fe0-4c77-8449-ff78e775bf53">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e9a558b-2fe0-4c77-8449-ff78e775bf53" xsi:nil="true"/>
    <lcf76f155ced4ddcb4097134ff3c332f xmlns="8d4e50be-5a67-4745-84a5-87669c07ab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12967E-34AC-4BE1-82FC-2C9DD6535F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e50be-5a67-4745-84a5-87669c07abdb"/>
    <ds:schemaRef ds:uri="4e9a558b-2fe0-4c77-8449-ff78e775bf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B6B6B1-AD1A-4A28-AD8F-5A48026F1436}">
  <ds:schemaRefs>
    <ds:schemaRef ds:uri="http://schemas.microsoft.com/sharepoint/v3/contenttype/forms"/>
  </ds:schemaRefs>
</ds:datastoreItem>
</file>

<file path=customXml/itemProps3.xml><?xml version="1.0" encoding="utf-8"?>
<ds:datastoreItem xmlns:ds="http://schemas.openxmlformats.org/officeDocument/2006/customXml" ds:itemID="{3D37C8CD-26F4-4998-A34E-C4EBDB824AD2}">
  <ds:schemaRefs>
    <ds:schemaRef ds:uri="http://schemas.microsoft.com/office/2006/metadata/properties"/>
    <ds:schemaRef ds:uri="http://schemas.microsoft.com/office/infopath/2007/PartnerControls"/>
    <ds:schemaRef ds:uri="4e9a558b-2fe0-4c77-8449-ff78e775bf53"/>
    <ds:schemaRef ds:uri="8d4e50be-5a67-4745-84a5-87669c07abdb"/>
  </ds:schemaRefs>
</ds:datastoreItem>
</file>

<file path=docProps/app.xml><?xml version="1.0" encoding="utf-8"?>
<Properties xmlns="http://schemas.openxmlformats.org/officeDocument/2006/extended-properties" xmlns:vt="http://schemas.openxmlformats.org/officeDocument/2006/docPropsVTypes">
  <Template>Office Theme</Template>
  <TotalTime>4419</TotalTime>
  <Words>4150</Words>
  <Application>Microsoft Office PowerPoint</Application>
  <PresentationFormat>Personnalisé</PresentationFormat>
  <Paragraphs>451</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SORET</dc:creator>
  <cp:lastModifiedBy>Tia Gerard KESSE</cp:lastModifiedBy>
  <cp:revision>190</cp:revision>
  <dcterms:created xsi:type="dcterms:W3CDTF">2022-12-30T21:29:07Z</dcterms:created>
  <dcterms:modified xsi:type="dcterms:W3CDTF">2023-07-27T09:38:12Z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0x010100CCC1E529DE0D7E4BA857C296979A7E38</vt:lpwstr>
  </property>
</Properties>
</file>