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DB3C-1D41-40E6-AAB9-9F2C15C8C4B7}" type="datetimeFigureOut">
              <a:rPr lang="fr-FR" smtClean="0"/>
              <a:t>22/05/2020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8A3D3-F554-4BB6-B054-6403B6E6972A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71604" y="1357298"/>
            <a:ext cx="5715000" cy="3143250"/>
            <a:chOff x="1714480" y="3143248"/>
            <a:chExt cx="5715000" cy="314325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14480" y="3143248"/>
              <a:ext cx="5715000" cy="3143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 descr="C:\Users\Admin\Downloads\Programs\ReadyDev\data\img\defaults\readydev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746644" y="3286124"/>
              <a:ext cx="540000" cy="540000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6543227" y="1983722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dirty="0" smtClean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ReadyDev</a:t>
            </a:r>
            <a:endParaRPr lang="fr-FR" sz="9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dmin\Downloads\Programs\ReadyDev\data\img\defaults\banner_cp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857375"/>
            <a:ext cx="5715000" cy="314325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6786578" y="1928802"/>
            <a:ext cx="630301" cy="714380"/>
            <a:chOff x="6543227" y="1500174"/>
            <a:chExt cx="630301" cy="714380"/>
          </a:xfrm>
        </p:grpSpPr>
        <p:pic>
          <p:nvPicPr>
            <p:cNvPr id="6" name="Picture 2" descr="C:\Users\Admin\Downloads\Programs\ReadyDev\data\img\defaults\readydev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03768" y="1500174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543227" y="1983722"/>
              <a:ext cx="6303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2">
                      <a:lumMod val="50000"/>
                    </a:schemeClr>
                  </a:solidFill>
                  <a:latin typeface="Arial Narrow" pitchFamily="34" charset="0"/>
                </a:rPr>
                <a:t>ReadyDev</a:t>
              </a:r>
              <a:endParaRPr lang="fr-FR" sz="900" dirty="0">
                <a:solidFill>
                  <a:schemeClr val="accent2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ownloads\Programs\ReadyDev\data\img\defaults\banner_cmak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00306"/>
            <a:ext cx="5715000" cy="3143250"/>
          </a:xfrm>
          <a:prstGeom prst="rect">
            <a:avLst/>
          </a:prstGeom>
          <a:noFill/>
        </p:spPr>
      </p:pic>
      <p:grpSp>
        <p:nvGrpSpPr>
          <p:cNvPr id="2" name="Group 7"/>
          <p:cNvGrpSpPr/>
          <p:nvPr/>
        </p:nvGrpSpPr>
        <p:grpSpPr>
          <a:xfrm>
            <a:off x="6084839" y="2643182"/>
            <a:ext cx="630301" cy="714380"/>
            <a:chOff x="6543227" y="1500174"/>
            <a:chExt cx="630301" cy="714380"/>
          </a:xfrm>
        </p:grpSpPr>
        <p:pic>
          <p:nvPicPr>
            <p:cNvPr id="6" name="Picture 2" descr="C:\Users\Admin\Downloads\Programs\ReadyDev\data\img\defaults\readydev.pn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603768" y="1500174"/>
              <a:ext cx="540000" cy="540000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6543227" y="1983722"/>
              <a:ext cx="6303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900" dirty="0" smtClean="0">
                  <a:solidFill>
                    <a:schemeClr val="accent2">
                      <a:lumMod val="50000"/>
                    </a:schemeClr>
                  </a:solidFill>
                  <a:latin typeface="Arial Narrow" pitchFamily="34" charset="0"/>
                </a:rPr>
                <a:t>ReadyDev</a:t>
              </a:r>
              <a:endParaRPr lang="fr-FR" sz="900" dirty="0">
                <a:solidFill>
                  <a:schemeClr val="accent2">
                    <a:lumMod val="50000"/>
                  </a:schemeClr>
                </a:solidFill>
                <a:latin typeface="Arial Narrow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ownloads\Programs\ReadyDev\data\img\defaults\top_masque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604" t="15209" r="8745" b="16350"/>
          <a:stretch>
            <a:fillRect/>
          </a:stretch>
        </p:blipFill>
        <p:spPr bwMode="auto">
          <a:xfrm>
            <a:off x="2786050" y="2000240"/>
            <a:ext cx="3143272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2714620"/>
            <a:ext cx="2076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5984" y="2285992"/>
            <a:ext cx="37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Affichage des données au format clé-valeur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546" y="3714752"/>
            <a:ext cx="37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– Système de clé-valeur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84" y="2285992"/>
            <a:ext cx="37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Affichage des données au format CSV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4546" y="3643314"/>
            <a:ext cx="371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– Données CSV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643182"/>
            <a:ext cx="39338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</TotalTime>
  <Words>28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Tia Gerard KESSE</dc:creator>
  <cp:lastModifiedBy>Tia Gerard KESSE</cp:lastModifiedBy>
  <cp:revision>70</cp:revision>
  <dcterms:created xsi:type="dcterms:W3CDTF">2020-05-22T01:32:27Z</dcterms:created>
  <dcterms:modified xsi:type="dcterms:W3CDTF">2020-05-25T11:20:58Z</dcterms:modified>
</cp:coreProperties>
</file>