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1604" y="1357298"/>
            <a:ext cx="5715000" cy="3143250"/>
            <a:chOff x="1714480" y="3143248"/>
            <a:chExt cx="5715000" cy="31432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14480" y="3143248"/>
              <a:ext cx="5715000" cy="314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 descr="C:\Users\Admin\Downloads\Programs\ReadyDev\data\img\defaults\readydev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46644" y="3286124"/>
              <a:ext cx="540000" cy="5400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6543227" y="1983722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ReadyDev</a:t>
            </a:r>
            <a:endParaRPr lang="fr-FR" sz="9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ownloads\Programs\ReadyDev\data\img\defaults\banner_c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857375"/>
            <a:ext cx="5715000" cy="314325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6786578" y="1928802"/>
            <a:ext cx="630301" cy="714380"/>
            <a:chOff x="6543227" y="1500174"/>
            <a:chExt cx="630301" cy="714380"/>
          </a:xfrm>
        </p:grpSpPr>
        <p:pic>
          <p:nvPicPr>
            <p:cNvPr id="6" name="Picture 2" descr="C:\Users\Admin\Downloads\Programs\ReadyDev\data\img\defaults\readydev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03768" y="1500174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543227" y="1983722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2">
                      <a:lumMod val="50000"/>
                    </a:schemeClr>
                  </a:solidFill>
                  <a:latin typeface="Arial Narrow" pitchFamily="34" charset="0"/>
                </a:rPr>
                <a:t>ReadyDev</a:t>
              </a:r>
              <a:endParaRPr lang="fr-FR" sz="900" dirty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Programs\ReadyDev\data\img\defaults\top_masqu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04" t="15209" r="8745" b="16350"/>
          <a:stretch>
            <a:fillRect/>
          </a:stretch>
        </p:blipFill>
        <p:spPr bwMode="auto">
          <a:xfrm>
            <a:off x="2786050" y="2000240"/>
            <a:ext cx="3143272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2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 Gerard KESSE</dc:creator>
  <cp:lastModifiedBy>Tia Gerard KESSE</cp:lastModifiedBy>
  <cp:revision>62</cp:revision>
  <dcterms:created xsi:type="dcterms:W3CDTF">2020-05-22T01:32:27Z</dcterms:created>
  <dcterms:modified xsi:type="dcterms:W3CDTF">2020-05-22T17:41:04Z</dcterms:modified>
</cp:coreProperties>
</file>