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6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FD7F-6358-4505-8137-EB5F53D36CAD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9981-14B6-4A66-A5DE-B01E5FE37BF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9981-14B6-4A66-A5DE-B01E5FE37BFC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812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Insertion du </a:t>
            </a:r>
            <a:r>
              <a:rPr lang="fr-FR" sz="1600" b="1" dirty="0" err="1" smtClean="0">
                <a:solidFill>
                  <a:srgbClr val="00B050"/>
                </a:solidFill>
                <a:latin typeface="Arial Narrow" pitchFamily="34" charset="0"/>
              </a:rPr>
              <a:t>parallax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 1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57250"/>
            <a:ext cx="1247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25146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Saisie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38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838200"/>
            <a:ext cx="160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050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d’une liste 4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838200"/>
            <a:ext cx="3276600" cy="403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"experience":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"icon":"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fa-signal",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"intro":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Voici mon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introduction"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"context":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Voici mon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contexte"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"task":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Voici mes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tâches"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"result":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Voici mes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résultats"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"tool":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Voici mes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outils"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600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Edition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450" y="2209800"/>
            <a:ext cx="41719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762000"/>
            <a:ext cx="1600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295400"/>
            <a:ext cx="3524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050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d’une liste 5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838200"/>
            <a:ext cx="3276600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    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"asset":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"list":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[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["Voici ma liste de texte"],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["Voici ma liste de texte"]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]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900" noProof="1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459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Edition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981200"/>
            <a:ext cx="4648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247775"/>
            <a:ext cx="4238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704850"/>
            <a:ext cx="1600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050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d’une liste 6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0" y="30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3810000" cy="426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"experience":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"msg":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[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"Voici mon message d'introduction"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],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"array_icon":"fa fa-building-o",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"array":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[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"company":"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Voici 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 compagnie</a:t>
            </a:r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"description":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[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"Voici ma description"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],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"info":"Ma mission a été de:",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"list":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[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["Voici ma mission"]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],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"info2":"Voici ma transition:",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"list2":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[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["Voici mes outils"]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]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},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]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900" noProof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137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8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Edition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6725" y="1885950"/>
            <a:ext cx="45624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628650"/>
            <a:ext cx="1600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143000"/>
            <a:ext cx="4238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812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Insertion du titre 1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57250"/>
            <a:ext cx="1247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524000"/>
            <a:ext cx="44100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25146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Saisie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38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838200"/>
            <a:ext cx="160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812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du titre 2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46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Saisie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1400" y="1764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38200"/>
            <a:ext cx="129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838200"/>
            <a:ext cx="1628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371600"/>
            <a:ext cx="1781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812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du titre 3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46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Saisie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190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38200"/>
            <a:ext cx="1276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838200"/>
            <a:ext cx="1600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600200"/>
            <a:ext cx="1533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288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du sommaire 1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3962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838200"/>
            <a:ext cx="20574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B0F0"/>
                </a:solidFill>
                <a:latin typeface="Arial Narrow" pitchFamily="34" charset="0"/>
              </a:rPr>
              <a:t>Groupe de Titre 1</a:t>
            </a:r>
            <a:endParaRPr lang="fr-FR" sz="16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838200"/>
            <a:ext cx="1600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524000"/>
            <a:ext cx="4343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81400" y="182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4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Groupe de Titre 1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438400"/>
            <a:ext cx="2495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288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du sommaire 2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96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0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838200"/>
            <a:ext cx="20574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B0F0"/>
                </a:solidFill>
                <a:latin typeface="Arial Narrow" pitchFamily="34" charset="0"/>
              </a:rPr>
              <a:t>Groupe de Titre 2</a:t>
            </a:r>
            <a:endParaRPr lang="fr-FR" sz="16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182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4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Groupe de Titre 2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838200"/>
            <a:ext cx="1600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00200"/>
            <a:ext cx="416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362200"/>
            <a:ext cx="3400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050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d’une liste 1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838200"/>
            <a:ext cx="3886200" cy="1981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"database":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[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"icon":"fa fa-database",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"theme":"SQLite",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"description":"Base de données",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"link":"/Tutoriels/SQLite</a:t>
            </a:r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/“,</a:t>
            </a:r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"follow":"yes"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Edition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228725"/>
            <a:ext cx="4429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57400"/>
            <a:ext cx="2247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762000"/>
            <a:ext cx="160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050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d’une liste 2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821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838200"/>
            <a:ext cx="3886200" cy="1981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"database":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[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"icon":"fa fa-database",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"theme":"SQLite",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"description":"Base de données",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"link":"/Tutoriels/SQLite</a:t>
            </a:r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/“,</a:t>
            </a:r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"follow":"yes"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Edition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704850"/>
            <a:ext cx="1600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1295400"/>
            <a:ext cx="420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375" y="2066925"/>
            <a:ext cx="36290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9050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Module </a:t>
            </a:r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Insertion d’une liste 3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(2) - Lancement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048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(4) - Résultat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838200"/>
            <a:ext cx="3048000" cy="1981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"certificate":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[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"icon":"fa fa-certificate",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"description":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[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"Voci ma description 1",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"Voci ma description 2"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]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it-IT" sz="9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t-IT" sz="900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(3) - Insertion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Narrow" pitchFamily="34" charset="0"/>
              </a:rPr>
              <a:t>(1) - Edition</a:t>
            </a:r>
            <a:endParaRPr lang="fr-FR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525" y="762000"/>
            <a:ext cx="1590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95400"/>
            <a:ext cx="4143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133600"/>
            <a:ext cx="40671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647</Words>
  <Application>Microsoft Office PowerPoint</Application>
  <PresentationFormat>On-screen Show (4:3)</PresentationFormat>
  <Paragraphs>162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78</cp:revision>
  <dcterms:created xsi:type="dcterms:W3CDTF">2006-08-16T00:00:00Z</dcterms:created>
  <dcterms:modified xsi:type="dcterms:W3CDTF">2020-05-17T21:48:11Z</dcterms:modified>
</cp:coreProperties>
</file>