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609600"/>
            <a:ext cx="2286000" cy="609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00B0F0"/>
                </a:solidFill>
                <a:latin typeface="Arial Narrow" pitchFamily="34" charset="0"/>
              </a:rPr>
              <a:t>Requête SQL</a:t>
            </a:r>
            <a:endParaRPr lang="fr-FR" sz="1600" dirty="0">
              <a:solidFill>
                <a:srgbClr val="00B0F0"/>
              </a:solidFill>
              <a:latin typeface="Arial Narrow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5800" y="609600"/>
            <a:ext cx="2286000" cy="609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00B0F0"/>
                </a:solidFill>
                <a:latin typeface="Arial Narrow" pitchFamily="34" charset="0"/>
              </a:rPr>
              <a:t>Agrégation SQL inexistant</a:t>
            </a:r>
            <a:endParaRPr lang="fr-FR" sz="1600" dirty="0">
              <a:solidFill>
                <a:srgbClr val="00B0F0"/>
              </a:solidFill>
              <a:latin typeface="Arial Narrow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1200" y="1905000"/>
            <a:ext cx="4800600" cy="609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00B0F0"/>
                </a:solidFill>
                <a:latin typeface="Arial Narrow" pitchFamily="34" charset="0"/>
              </a:rPr>
              <a:t>Agrégation SQL</a:t>
            </a:r>
            <a:endParaRPr lang="fr-FR" sz="1600" dirty="0">
              <a:solidFill>
                <a:srgbClr val="00B0F0"/>
              </a:solidFill>
              <a:latin typeface="Arial Narrow" pitchFamily="34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5486400" y="1295400"/>
            <a:ext cx="609600" cy="533400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Down Arrow 11"/>
          <p:cNvSpPr/>
          <p:nvPr/>
        </p:nvSpPr>
        <p:spPr>
          <a:xfrm flipV="1">
            <a:off x="2819400" y="1295400"/>
            <a:ext cx="609600" cy="533400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/>
          <p:cNvSpPr txBox="1"/>
          <p:nvPr/>
        </p:nvSpPr>
        <p:spPr>
          <a:xfrm>
            <a:off x="6172200" y="1371600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  <a:latin typeface="Arial Narrow" pitchFamily="34" charset="0"/>
              </a:rPr>
              <a:t>(1)- Création</a:t>
            </a:r>
            <a:endParaRPr lang="fr-FR" sz="16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00200" y="1371600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  <a:latin typeface="Arial Narrow" pitchFamily="34" charset="0"/>
              </a:rPr>
              <a:t>(2)- Utilisation</a:t>
            </a:r>
            <a:endParaRPr lang="fr-FR" sz="16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4114800" y="2590800"/>
            <a:ext cx="609600" cy="533400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/>
          <p:cNvSpPr txBox="1"/>
          <p:nvPr/>
        </p:nvSpPr>
        <p:spPr>
          <a:xfrm>
            <a:off x="4800600" y="2667000"/>
            <a:ext cx="1229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  <a:latin typeface="Arial Narrow" pitchFamily="34" charset="0"/>
              </a:rPr>
              <a:t>(3)- Exécution</a:t>
            </a:r>
            <a:endParaRPr lang="fr-FR" sz="16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81200" y="42446"/>
            <a:ext cx="48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00B050"/>
                </a:solidFill>
                <a:latin typeface="Arial Narrow" pitchFamily="34" charset="0"/>
              </a:rPr>
              <a:t>Création d’une fonction d’agrégation</a:t>
            </a:r>
            <a:endParaRPr lang="fr-FR" sz="1600" b="1" dirty="0">
              <a:solidFill>
                <a:srgbClr val="00B050"/>
              </a:solidFill>
              <a:latin typeface="Arial Narrow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190875"/>
            <a:ext cx="46482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23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Tia Gerard KESSE</dc:creator>
  <cp:lastModifiedBy>Tia Gerard KESSE</cp:lastModifiedBy>
  <cp:revision>5</cp:revision>
  <dcterms:created xsi:type="dcterms:W3CDTF">2006-08-16T00:00:00Z</dcterms:created>
  <dcterms:modified xsi:type="dcterms:W3CDTF">2020-05-17T14:08:55Z</dcterms:modified>
</cp:coreProperties>
</file>