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3057525"/>
            <a:ext cx="54483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648200" y="2743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Séparateur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7338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(2) - Messages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0" y="2286000"/>
            <a:ext cx="2743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de débogage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4000" y="2743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(3) - Date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4712" y="3357562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Processus d’aide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24200" y="1981200"/>
            <a:ext cx="2743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des processus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438400"/>
            <a:ext cx="3019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4712" y="3281362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Exécution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24200" y="1981200"/>
            <a:ext cx="3124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des commandes shell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514600"/>
            <a:ext cx="43910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733800"/>
            <a:ext cx="16478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429000" y="39624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(2) - Résultat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438400" y="2209800"/>
            <a:ext cx="4267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sur les données CSV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3505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Résultat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667000"/>
            <a:ext cx="38862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51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Tia Gerard KESSE</dc:creator>
  <cp:lastModifiedBy>Tia Gerard KESSE</cp:lastModifiedBy>
  <cp:revision>24</cp:revision>
  <dcterms:created xsi:type="dcterms:W3CDTF">2006-08-16T00:00:00Z</dcterms:created>
  <dcterms:modified xsi:type="dcterms:W3CDTF">2020-05-21T18:42:53Z</dcterms:modified>
</cp:coreProperties>
</file>