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3F3F3F"/>
    <a:srgbClr val="808080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073" autoAdjust="0"/>
  </p:normalViewPr>
  <p:slideViewPr>
    <p:cSldViewPr snapToGrid="0">
      <p:cViewPr>
        <p:scale>
          <a:sx n="250" d="100"/>
          <a:sy n="250" d="100"/>
        </p:scale>
        <p:origin x="144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1DE46-C54E-415E-BEB7-ADC7D41BD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4FDEDF-C8DA-4D45-A5C7-F0E03BF52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8D63C-C5FC-46ED-8F20-0249DD37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D8230-3055-46A6-8313-54A4DEC3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A0E55-BE76-42D3-96A7-BF65EC92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13146-FA15-4255-B20C-2808BB5C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B0368C-8230-4523-9B7A-B07DDAB26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0BD51C-3A61-48BE-8A4F-709C625E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5FE75-9B3D-4BBD-B984-CC536A0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EDE84-2263-4838-B36E-636673CE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4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C69028-0732-4744-A018-6956A75F2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D623DE-3C75-489A-9519-736963446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295EF-2E1D-497F-B8BA-6964F54E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518D9-1E39-4676-A6E2-17CA7D79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8E40F-6A02-4020-AFDB-F2CF1149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5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9951B-EF42-4B76-B0FC-3FE12486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3FF2E-F23F-4E9A-B6CA-75472E21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50B4D-7612-43EF-9AD8-B6581EB2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B5FC5-B7AD-4EB3-8C93-83D07136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9DEB8-8074-4EDB-9510-5D27CB5D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5535B-7139-405E-A5D9-D26B9CF9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48ECF-7048-4776-84C7-342A0E9C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9EB3F-9DB6-453C-9165-F4A871B4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11E9F-6FA7-4171-B55C-2765D48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DDC07D-A0F0-46E9-B6A4-3E90B03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30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0A8B-DB4F-4A89-826A-F6C7C62E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B870C-6729-4768-A2AF-6DE34E134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970C15-EDD6-48F5-BCF3-79D7875F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A580CB-1140-4CE8-8B44-F2D03ED6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1E7097-2291-413A-9A11-970BAE1D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A39F9-D7CB-48C1-AE16-A0DC9068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72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33F71-917A-4AAE-B729-5C7D04FD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B7E535-8AA9-4691-A1C4-BD55EAF1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F89816-2017-403C-BCA5-EB7933C30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AF18F2-7BB4-4501-9FCA-ACF77082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54FCCB-AA37-432C-BB4E-1D289AE1C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8B1883-D513-4241-ADF8-2F173C85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7F6B8C-E9D7-4040-AB53-AF1819DC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E099C7-EB4D-443B-8C9E-DFB67311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C8A5B-5567-4715-9982-BE6DBE76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EFE4CC-6B3F-404A-9E24-5ED7AB5B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DDA80-AAB5-413B-9070-CECD5FA6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2D9416-BD5F-4C05-BB38-649B451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1582E8-6B0B-46B9-BE00-2A62EABB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36E3FF-486C-4874-B765-43C3DB47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1D96F6-1009-40CC-9972-0879A02C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96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B3308-A941-4751-AC74-C7005EE6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06A22-953C-4CAC-8FD7-22266E9B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B04094-0E2E-42A3-8D20-62C459A58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F6B30-02D0-4BA7-B973-BD27B06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A67BAA-BD3F-41B2-B839-1223B60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9547D4-AD03-4904-BCDF-95E023BC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17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112D-CB21-40B1-ACF6-827CA3E1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249F74-363D-4E1F-9843-C88A901F0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63B2C8-7D03-4B71-A101-574B7434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A1214-FC51-41C4-8C7E-6430CA1A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A7A34E-516E-427A-BEC5-0DA2EC22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7920B-2280-4473-B0A1-BD009C58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86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DFEBCA-53C5-479D-89B3-54A80ACF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F4189-1FB5-44D8-BB6B-62EF8171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29C5A-2CA4-4A57-B01E-F521E33E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8CBD-A683-48A0-BCD9-5C77CE5FA1CB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3882F-4CBC-4703-8A75-3370BE35E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622D9-880D-453A-97A1-07401B568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40A2-A155-441D-8C22-FADA05235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53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3.png"/><Relationship Id="rId5" Type="http://schemas.openxmlformats.org/officeDocument/2006/relationships/image" Target="../media/image17.emf"/><Relationship Id="rId10" Type="http://schemas.openxmlformats.org/officeDocument/2006/relationships/image" Target="../media/image22.jpg"/><Relationship Id="rId4" Type="http://schemas.openxmlformats.org/officeDocument/2006/relationships/image" Target="../media/image16.emf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A0D52-73C9-4A4E-B99E-D18AA6C90E96}"/>
              </a:ext>
            </a:extLst>
          </p:cNvPr>
          <p:cNvSpPr/>
          <p:nvPr/>
        </p:nvSpPr>
        <p:spPr>
          <a:xfrm>
            <a:off x="1179574" y="323152"/>
            <a:ext cx="3889250" cy="385817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0D74A9-49DA-46BE-8D67-C285FE483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34" y="382596"/>
            <a:ext cx="264291" cy="2642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8FBA62F-0609-4B08-A313-D45C55C11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86" y="382344"/>
            <a:ext cx="262800" cy="2628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D16B6190-9196-4557-9407-8B2F7348ABC5}"/>
              </a:ext>
            </a:extLst>
          </p:cNvPr>
          <p:cNvSpPr/>
          <p:nvPr/>
        </p:nvSpPr>
        <p:spPr>
          <a:xfrm>
            <a:off x="1874890" y="340933"/>
            <a:ext cx="344360" cy="344360"/>
          </a:xfrm>
          <a:prstGeom prst="ellipse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C95D6A4-0769-4120-B934-4613DD75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24" y="406363"/>
            <a:ext cx="212889" cy="21288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41FEAF-5719-44D9-AEA4-A873AA9A9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46" y="341258"/>
            <a:ext cx="344035" cy="344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4DCF20-FAEF-4B87-BB1E-D01FCBD87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15" y="382344"/>
            <a:ext cx="262800" cy="262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00C62E7-DE85-47FD-A259-20AB11E5A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9" y="381406"/>
            <a:ext cx="262801" cy="2628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197238-F647-441A-A1EA-4F5D088DF5CE}"/>
              </a:ext>
            </a:extLst>
          </p:cNvPr>
          <p:cNvSpPr/>
          <p:nvPr/>
        </p:nvSpPr>
        <p:spPr>
          <a:xfrm>
            <a:off x="1179574" y="820109"/>
            <a:ext cx="3889250" cy="38581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AE653D3-2202-4356-81BE-397177CE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34" y="879553"/>
            <a:ext cx="264291" cy="26429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32A6990-6CC4-4C2F-BBE9-D7AC4B3E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86" y="879301"/>
            <a:ext cx="262800" cy="26280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83AC5A88-3A07-4EFC-B72D-18BDBC34884B}"/>
              </a:ext>
            </a:extLst>
          </p:cNvPr>
          <p:cNvSpPr/>
          <p:nvPr/>
        </p:nvSpPr>
        <p:spPr>
          <a:xfrm>
            <a:off x="1874890" y="837890"/>
            <a:ext cx="344360" cy="344360"/>
          </a:xfrm>
          <a:prstGeom prst="ellipse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99018AC-6710-4004-B84E-2FC2928B0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24" y="903320"/>
            <a:ext cx="212889" cy="21288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1D43DEC-F626-400B-BB21-9E5A7F112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46" y="838215"/>
            <a:ext cx="344035" cy="34403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037E353-6551-4BA8-837E-92F0C0848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15" y="879301"/>
            <a:ext cx="262800" cy="262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E7FD2FC-9069-48F7-9B6E-76EB914FD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9" y="878363"/>
            <a:ext cx="262801" cy="26280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9BB6542-6815-4BBE-933C-BFFA10E39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00" y="341258"/>
            <a:ext cx="324000" cy="324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622A64F-1A8A-42AD-855E-376FAC97EB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51" y="341258"/>
            <a:ext cx="324000" cy="324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88938A9-755A-4386-AB3C-AAB987C3393B}"/>
              </a:ext>
            </a:extLst>
          </p:cNvPr>
          <p:cNvSpPr/>
          <p:nvPr/>
        </p:nvSpPr>
        <p:spPr>
          <a:xfrm>
            <a:off x="1179574" y="1290129"/>
            <a:ext cx="3889250" cy="385817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F2F2F"/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4AFCB232-BE9B-467D-BD21-5EF01782A3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25" y="1351637"/>
            <a:ext cx="262800" cy="262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ED29847-9943-4B9A-9E16-24C2213623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76" y="1351637"/>
            <a:ext cx="262800" cy="262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A931BA4C-EFD4-40D3-B541-C12DBD61C6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89" y="1351636"/>
            <a:ext cx="262800" cy="262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553E1A6-2B9D-486A-A585-5D580DDB17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40" y="1351636"/>
            <a:ext cx="288000" cy="288000"/>
          </a:xfrm>
          <a:prstGeom prst="rect">
            <a:avLst/>
          </a:prstGeom>
        </p:spPr>
      </p:pic>
      <p:sp>
        <p:nvSpPr>
          <p:cNvPr id="43" name="Ellipse 42">
            <a:extLst>
              <a:ext uri="{FF2B5EF4-FFF2-40B4-BE49-F238E27FC236}">
                <a16:creationId xmlns:a16="http://schemas.microsoft.com/office/drawing/2014/main" id="{0058EB86-28FE-49DC-9DF9-1D391DA7AE1B}"/>
              </a:ext>
            </a:extLst>
          </p:cNvPr>
          <p:cNvSpPr/>
          <p:nvPr/>
        </p:nvSpPr>
        <p:spPr>
          <a:xfrm>
            <a:off x="2489991" y="1310064"/>
            <a:ext cx="344360" cy="344360"/>
          </a:xfrm>
          <a:prstGeom prst="ellipse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5F3F830-0408-4551-81BB-E442A56B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25" y="1375494"/>
            <a:ext cx="212889" cy="21288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BC8CB3-9F04-45FB-89F3-1D3068A887EE}"/>
              </a:ext>
            </a:extLst>
          </p:cNvPr>
          <p:cNvSpPr/>
          <p:nvPr/>
        </p:nvSpPr>
        <p:spPr>
          <a:xfrm>
            <a:off x="1179574" y="1760149"/>
            <a:ext cx="3889250" cy="3858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F2F2F"/>
              </a:solidFill>
            </a:endParaRP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42ED9C03-B7AB-4749-BDF4-2109CEB2E3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34" y="1809057"/>
            <a:ext cx="288000" cy="2880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48004B2-6964-4A77-954F-D8B24CE24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89" y="1809057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5ADDB2-BC68-496B-8170-95A426752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7" y="0"/>
            <a:ext cx="1221219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98B71F-EFF2-48C0-82B9-159467991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35" y="4150098"/>
            <a:ext cx="2085975" cy="13906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C41A869-52E8-4B7D-B172-E80BBED30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2" y="1136556"/>
            <a:ext cx="2686050" cy="6762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36A59B9-6A7A-4991-8D5A-E97205FDB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2" y="1997728"/>
            <a:ext cx="2657475" cy="6572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2F798AC-2E0B-484F-BF46-81E76DB94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1" y="2839850"/>
            <a:ext cx="2657475" cy="65722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2E09CE4-0057-4C3A-BF09-F45B55840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0" y="3681972"/>
            <a:ext cx="2657475" cy="65722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12C24E4-06E6-409F-B0FA-E4B226014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12" y="2648712"/>
            <a:ext cx="1560576" cy="156057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E82A88-4FD2-4035-A4BE-55C1188649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73" y="1320908"/>
            <a:ext cx="228600" cy="15378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DFA88B0-E3B6-44D0-BEA4-15FB9BA64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457" y="743712"/>
            <a:ext cx="1847850" cy="1905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FDA781B0-462F-4C8E-94DE-FEB9297E70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06" y="3462439"/>
            <a:ext cx="380952" cy="380952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960CE598-10F6-4CF0-8FD1-F4A6503E1C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90" y="4588367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261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13043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Tia Gerard KESSE</dc:creator>
  <cp:lastModifiedBy>Tia Gerard KESSE</cp:lastModifiedBy>
  <cp:revision>22</cp:revision>
  <dcterms:created xsi:type="dcterms:W3CDTF">2024-09-04T07:32:22Z</dcterms:created>
  <dcterms:modified xsi:type="dcterms:W3CDTF">2024-09-14T09:16:15Z</dcterms:modified>
</cp:coreProperties>
</file>