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39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89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0587-07E3-49BC-BEAE-85B6F1378C4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C719A5-5D3A-4D25-B0D2-21CB161C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8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831AA3-32C0-41EA-9865-EA6857D5B463}"/>
              </a:ext>
            </a:extLst>
          </p:cNvPr>
          <p:cNvSpPr txBox="1"/>
          <p:nvPr/>
        </p:nvSpPr>
        <p:spPr>
          <a:xfrm>
            <a:off x="1189607" y="415169"/>
            <a:ext cx="93570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An Illustrative Machine Language</a:t>
            </a:r>
          </a:p>
          <a:p>
            <a:endParaRPr lang="en-US" sz="4400" dirty="0"/>
          </a:p>
          <a:p>
            <a:r>
              <a:rPr lang="en-US" sz="4400" dirty="0"/>
              <a:t>-It is how instructions of a typical computer are encoded.</a:t>
            </a:r>
          </a:p>
          <a:p>
            <a:endParaRPr lang="en-US" sz="4400" dirty="0"/>
          </a:p>
          <a:p>
            <a:r>
              <a:rPr lang="en-US" sz="4400" dirty="0"/>
              <a:t>The encoded version of a machine Instruction consists of two parts:</a:t>
            </a:r>
          </a:p>
          <a:p>
            <a:r>
              <a:rPr lang="en-US" sz="4400" dirty="0"/>
              <a:t>---The op-code  (Operation Code</a:t>
            </a:r>
          </a:p>
          <a:p>
            <a:r>
              <a:rPr lang="en-US" sz="4400" dirty="0"/>
              <a:t>---The operand field.</a:t>
            </a:r>
          </a:p>
        </p:txBody>
      </p:sp>
    </p:spTree>
    <p:extLst>
      <p:ext uri="{BB962C8B-B14F-4D97-AF65-F5344CB8AC3E}">
        <p14:creationId xmlns:p14="http://schemas.microsoft.com/office/powerpoint/2010/main" val="38451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6D2F24-F9F6-44C3-9C2D-685C0AE4F731}"/>
              </a:ext>
            </a:extLst>
          </p:cNvPr>
          <p:cNvSpPr txBox="1"/>
          <p:nvPr/>
        </p:nvSpPr>
        <p:spPr>
          <a:xfrm>
            <a:off x="346229" y="603681"/>
            <a:ext cx="10315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/>
              <a:t>The op-code is the portion of a machine language instruction that specifies the operation to be performed.</a:t>
            </a:r>
          </a:p>
          <a:p>
            <a:pPr marL="457200" indent="-457200" algn="ctr">
              <a:buFontTx/>
              <a:buChar char="-"/>
            </a:pPr>
            <a:endParaRPr lang="en-US" sz="2800" b="1" dirty="0"/>
          </a:p>
          <a:p>
            <a:r>
              <a:rPr lang="en-US" sz="2800" b="1" dirty="0"/>
              <a:t>    - The bit pattern appearing in the op-code field indicates which of the elementary operations, such as STORE, SHIFT, XOR and JUMP  is requested by the instructions.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DDFB7A-634A-4651-9143-C4481B3CA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8" y="3210316"/>
            <a:ext cx="6797040" cy="32699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ACC6B-96EF-44CD-8827-076DA9D9ADBF}"/>
              </a:ext>
            </a:extLst>
          </p:cNvPr>
          <p:cNvSpPr txBox="1"/>
          <p:nvPr/>
        </p:nvSpPr>
        <p:spPr>
          <a:xfrm>
            <a:off x="7537142" y="3576664"/>
            <a:ext cx="3249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12 basic instructions, each instructions is encoded using a total of 16 bits, represented by four hexadecimal digits.</a:t>
            </a:r>
          </a:p>
          <a:p>
            <a:endParaRPr lang="en-US" dirty="0"/>
          </a:p>
          <a:p>
            <a:r>
              <a:rPr lang="en-US" dirty="0"/>
              <a:t>The opcode for each instruction consist of 4 bits.</a:t>
            </a:r>
          </a:p>
        </p:txBody>
      </p:sp>
    </p:spTree>
    <p:extLst>
      <p:ext uri="{BB962C8B-B14F-4D97-AF65-F5344CB8AC3E}">
        <p14:creationId xmlns:p14="http://schemas.microsoft.com/office/powerpoint/2010/main" val="3037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B48D25-0EAE-45CE-ACC4-0ADBBC17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2" y="702112"/>
            <a:ext cx="6911340" cy="208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E45A7-C648-4FE9-8DDF-B8B2F1322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82" y="2782372"/>
            <a:ext cx="5219700" cy="36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2DA-D975-4FB4-9EDD-EE0A56BD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field is used to clarify the general instruction given by the op-code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0D1E-C94B-41E2-A44F-54432EE8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Op-code and operand is merely in how instructions are encoded. </a:t>
            </a:r>
          </a:p>
          <a:p>
            <a:r>
              <a:rPr lang="en-US" dirty="0"/>
              <a:t>Op-code 1  identifies an instruction that loads a register with the content of a memory cell.   </a:t>
            </a:r>
          </a:p>
          <a:p>
            <a:r>
              <a:rPr lang="en-US" dirty="0"/>
              <a:t>Whereas the op-code 2 hexadecimal identifies an instruction that loads a register with a particular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DE461-B3F7-41C5-97ED-5D7B9193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56" y="3515049"/>
            <a:ext cx="6880860" cy="32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37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Operand field is used to clarify the general instruction given by the op-code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Technician</dc:creator>
  <cp:lastModifiedBy>Technician</cp:lastModifiedBy>
  <cp:revision>9</cp:revision>
  <dcterms:created xsi:type="dcterms:W3CDTF">2022-10-05T00:29:47Z</dcterms:created>
  <dcterms:modified xsi:type="dcterms:W3CDTF">2022-10-05T02:39:57Z</dcterms:modified>
</cp:coreProperties>
</file>