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2021-08-24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2021-08-24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2021-08-24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2021-08-24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2021-08-24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24639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i="1" u="sng" dirty="0">
                <a:solidFill>
                  <a:schemeClr val="tx1"/>
                </a:solidFill>
                <a:latin typeface="Bradley Hand ITC" panose="03070402050302030203" pitchFamily="66" charset="0"/>
                <a:ea typeface="Malgun Gothic" panose="020B0503020000020004" pitchFamily="50" charset="-127"/>
              </a:rPr>
              <a:t>My cosmetic</a:t>
            </a:r>
            <a:endParaRPr lang="ko" sz="4400" i="1" u="sng" dirty="0">
              <a:solidFill>
                <a:schemeClr val="tx1"/>
              </a:solidFill>
              <a:latin typeface="Bradley Hand ITC" panose="03070402050302030203" pitchFamily="66" charset="0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429000"/>
            <a:ext cx="5120639" cy="1217640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나만의 피부고민 상담과 솔루션 제공의 기회</a:t>
            </a:r>
            <a:endParaRPr lang="en-US" altLang="ko-KR" dirty="0">
              <a:solidFill>
                <a:schemeClr val="tx1"/>
              </a:solidFill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다양한 사람들의 다양한 후기와 추천을 통한 선택</a:t>
            </a:r>
            <a:endParaRPr lang="en-US" altLang="ko-KR" dirty="0">
              <a:solidFill>
                <a:schemeClr val="tx1"/>
              </a:solidFill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1C832E-378E-438A-B7F2-E2135DB5C640}"/>
              </a:ext>
            </a:extLst>
          </p:cNvPr>
          <p:cNvSpPr/>
          <p:nvPr/>
        </p:nvSpPr>
        <p:spPr>
          <a:xfrm>
            <a:off x="914400" y="1686757"/>
            <a:ext cx="10431262" cy="425240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317500"/>
          </a:effectLst>
          <a:scene3d>
            <a:camera prst="obliqueTopLef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885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i="1" u="sng" dirty="0">
                <a:latin typeface="Bradley Hand ITC" panose="03070402050302030203" pitchFamily="66" charset="0"/>
              </a:rPr>
              <a:t>My Cosmetic</a:t>
            </a:r>
            <a:endParaRPr lang="ko" i="1" u="sng" dirty="0">
              <a:latin typeface="Bradley Hand ITC" panose="03070402050302030203" pitchFamily="66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56C76-6B5C-4D08-B138-63CD4B03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7375"/>
            <a:ext cx="9959266" cy="4138030"/>
          </a:xfrm>
        </p:spPr>
        <p:txBody>
          <a:bodyPr/>
          <a:lstStyle/>
          <a:p>
            <a:r>
              <a:rPr lang="ko-KR" altLang="en-US" sz="1800" i="1" dirty="0">
                <a:solidFill>
                  <a:srgbClr val="0070C0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배경</a:t>
            </a:r>
            <a:r>
              <a:rPr lang="ko-KR" altLang="en-US" sz="1800" dirty="0">
                <a:solidFill>
                  <a:srgbClr val="0070C0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: k-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뷰티라는 용어처럼 국내에서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코스메틱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시장은 굉장히 빠른 추세로 성장중이다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. 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이렇게 광범위해지는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코스메틱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시장에 비해 소비자들의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코스메틱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관련 지식들은 시장 성장과 발맞추기 힘든 경우도 있다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. 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선택의 폭이 그만큼 넓어졌지만 그만큼 알아보고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구매해야한다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. 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광고성 글이 아닌 소비자가 진짜 원하는 정보만을 나누는 커뮤니티가 필요하다고 느낌</a:t>
            </a:r>
            <a:endParaRPr lang="en-US" altLang="ko-KR" sz="1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  <a:p>
            <a:r>
              <a:rPr lang="ko-KR" altLang="en-US" sz="1800" i="1" dirty="0">
                <a:solidFill>
                  <a:srgbClr val="0070C0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주제</a:t>
            </a:r>
            <a:r>
              <a:rPr lang="en-US" altLang="ko-KR" sz="1800" dirty="0">
                <a:solidFill>
                  <a:srgbClr val="0070C0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: 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광고 속 불필요한 지식과 과소비를 유발하는 정보들 말고 소비자 개개인이 진짜 필요하고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,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알아보고싶은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브랜드의 상품이나 후기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, 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자신과 비슷한 피부타입들의 생생한 후기와 각자의 고민을 상담하고 비슷한 경험들을 나누며 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solution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을 제공 받기도 하는 나만의 또는 모두의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코스메틱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커뮤니티이다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.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 </a:t>
            </a:r>
            <a:endParaRPr lang="en-US" altLang="ko-KR" sz="1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  <a:p>
            <a:r>
              <a:rPr lang="ko-KR" altLang="en-US" sz="1800" i="1" dirty="0">
                <a:solidFill>
                  <a:srgbClr val="0070C0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목표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: 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판매전용 커뮤니티가 아닌 구매해본 소비자들의 구매후기나 유저 각각의 피부고민과 거기에 같이 공감해주고 </a:t>
            </a:r>
            <a:r>
              <a:rPr lang="en-US" altLang="ko-KR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solution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을 제공하고 받으면서 소통할 수 있는 온라인 공간을 </a:t>
            </a:r>
            <a:r>
              <a:rPr lang="ko-KR" altLang="en-US" sz="1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목표로함</a:t>
            </a:r>
            <a:r>
              <a:rPr lang="ko-KR" altLang="en-US" sz="1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                                                                                                 </a:t>
            </a:r>
            <a:endParaRPr lang="en-US" altLang="ko-KR" sz="1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{B0BC9A06-89E7-41B3-9A31-AAF22E387388}tf78438558_win32</Template>
  <TotalTime>30</TotalTime>
  <Words>131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말랑말랑 Regular</vt:lpstr>
      <vt:lpstr>맑은 고딕</vt:lpstr>
      <vt:lpstr>Bradley Hand ITC</vt:lpstr>
      <vt:lpstr>Calibri</vt:lpstr>
      <vt:lpstr>Century Gothic</vt:lpstr>
      <vt:lpstr>Garamond</vt:lpstr>
      <vt:lpstr>SavonVTI</vt:lpstr>
      <vt:lpstr>My cosmetic</vt:lpstr>
      <vt:lpstr>My Cosmetic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cosmetic</dc:title>
  <dc:creator>821024764416</dc:creator>
  <cp:lastModifiedBy>821024764416</cp:lastModifiedBy>
  <cp:revision>1</cp:revision>
  <dcterms:created xsi:type="dcterms:W3CDTF">2021-08-23T16:29:43Z</dcterms:created>
  <dcterms:modified xsi:type="dcterms:W3CDTF">2021-08-23T17:00:40Z</dcterms:modified>
</cp:coreProperties>
</file>