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0" r:id="rId9"/>
    <p:sldId id="275" r:id="rId10"/>
    <p:sldId id="274" r:id="rId11"/>
    <p:sldId id="271" r:id="rId12"/>
    <p:sldId id="276" r:id="rId13"/>
    <p:sldId id="277" r:id="rId14"/>
    <p:sldId id="272" r:id="rId15"/>
    <p:sldId id="266" r:id="rId16"/>
    <p:sldId id="267" r:id="rId17"/>
    <p:sldId id="278" r:id="rId18"/>
    <p:sldId id="269" r:id="rId1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46C0E6"/>
    <a:srgbClr val="B9E7F5"/>
    <a:srgbClr val="86D5EE"/>
    <a:srgbClr val="82D4EE"/>
    <a:srgbClr val="6692F4"/>
    <a:srgbClr val="418EE3"/>
    <a:srgbClr val="A6ECDF"/>
    <a:srgbClr val="A4E5EE"/>
    <a:srgbClr val="3097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EB07B6-F7E0-4193-A5A7-D7F48E89BD58}"/>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D99365F1-A273-4DD9-B3F8-41837B904C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57DF5DE6-0FE4-4A79-B2B5-4A7EB1D0CA4F}"/>
              </a:ext>
            </a:extLst>
          </p:cNvPr>
          <p:cNvSpPr>
            <a:spLocks noGrp="1"/>
          </p:cNvSpPr>
          <p:nvPr>
            <p:ph type="dt" sz="half" idx="10"/>
          </p:nvPr>
        </p:nvSpPr>
        <p:spPr/>
        <p:txBody>
          <a:bodyPr/>
          <a:lstStyle/>
          <a:p>
            <a:fld id="{C02F5FC2-A30F-412F-8060-F4818162296C}" type="datetimeFigureOut">
              <a:rPr lang="ko-KR" altLang="en-US" smtClean="0"/>
              <a:t>2020-07-09</a:t>
            </a:fld>
            <a:endParaRPr lang="ko-KR" altLang="en-US"/>
          </a:p>
        </p:txBody>
      </p:sp>
      <p:sp>
        <p:nvSpPr>
          <p:cNvPr id="5" name="바닥글 개체 틀 4">
            <a:extLst>
              <a:ext uri="{FF2B5EF4-FFF2-40B4-BE49-F238E27FC236}">
                <a16:creationId xmlns:a16="http://schemas.microsoft.com/office/drawing/2014/main" id="{FBF1CF35-B876-4A32-902C-BAA17E6DCBB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513E278-3FEF-420D-AC1F-D7162E922718}"/>
              </a:ext>
            </a:extLst>
          </p:cNvPr>
          <p:cNvSpPr>
            <a:spLocks noGrp="1"/>
          </p:cNvSpPr>
          <p:nvPr>
            <p:ph type="sldNum" sz="quarter" idx="12"/>
          </p:nvPr>
        </p:nvSpPr>
        <p:spPr/>
        <p:txBody>
          <a:bodyPr/>
          <a:lstStyle/>
          <a:p>
            <a:fld id="{FE672469-F9A6-4CCF-BE75-08F5DC94C735}" type="slidenum">
              <a:rPr lang="ko-KR" altLang="en-US" smtClean="0"/>
              <a:t>‹#›</a:t>
            </a:fld>
            <a:endParaRPr lang="ko-KR" altLang="en-US"/>
          </a:p>
        </p:txBody>
      </p:sp>
    </p:spTree>
    <p:extLst>
      <p:ext uri="{BB962C8B-B14F-4D97-AF65-F5344CB8AC3E}">
        <p14:creationId xmlns:p14="http://schemas.microsoft.com/office/powerpoint/2010/main" val="1438392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99AFE2E-C6F0-4AA6-9CC2-477C02546FB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15990C0-98B2-4E8E-8357-DD36CBBDEC38}"/>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F0F1365-ADCA-4C0C-8BB5-57712093811C}"/>
              </a:ext>
            </a:extLst>
          </p:cNvPr>
          <p:cNvSpPr>
            <a:spLocks noGrp="1"/>
          </p:cNvSpPr>
          <p:nvPr>
            <p:ph type="dt" sz="half" idx="10"/>
          </p:nvPr>
        </p:nvSpPr>
        <p:spPr/>
        <p:txBody>
          <a:bodyPr/>
          <a:lstStyle/>
          <a:p>
            <a:fld id="{C02F5FC2-A30F-412F-8060-F4818162296C}" type="datetimeFigureOut">
              <a:rPr lang="ko-KR" altLang="en-US" smtClean="0"/>
              <a:t>2020-07-09</a:t>
            </a:fld>
            <a:endParaRPr lang="ko-KR" altLang="en-US"/>
          </a:p>
        </p:txBody>
      </p:sp>
      <p:sp>
        <p:nvSpPr>
          <p:cNvPr id="5" name="바닥글 개체 틀 4">
            <a:extLst>
              <a:ext uri="{FF2B5EF4-FFF2-40B4-BE49-F238E27FC236}">
                <a16:creationId xmlns:a16="http://schemas.microsoft.com/office/drawing/2014/main" id="{0E2EA133-6DF3-4AA9-A099-DC10F13CF1C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55D057C-8712-4C6B-8735-C36A80B286F0}"/>
              </a:ext>
            </a:extLst>
          </p:cNvPr>
          <p:cNvSpPr>
            <a:spLocks noGrp="1"/>
          </p:cNvSpPr>
          <p:nvPr>
            <p:ph type="sldNum" sz="quarter" idx="12"/>
          </p:nvPr>
        </p:nvSpPr>
        <p:spPr/>
        <p:txBody>
          <a:bodyPr/>
          <a:lstStyle/>
          <a:p>
            <a:fld id="{FE672469-F9A6-4CCF-BE75-08F5DC94C735}" type="slidenum">
              <a:rPr lang="ko-KR" altLang="en-US" smtClean="0"/>
              <a:t>‹#›</a:t>
            </a:fld>
            <a:endParaRPr lang="ko-KR" altLang="en-US"/>
          </a:p>
        </p:txBody>
      </p:sp>
    </p:spTree>
    <p:extLst>
      <p:ext uri="{BB962C8B-B14F-4D97-AF65-F5344CB8AC3E}">
        <p14:creationId xmlns:p14="http://schemas.microsoft.com/office/powerpoint/2010/main" val="2626880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E3E7E39B-5281-4BEE-8B45-B4AFA9A9E33F}"/>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3CA686B6-4FA2-4FFC-A325-75A0FD38BB73}"/>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8B25710-41D7-4413-8F10-592FB07A03C5}"/>
              </a:ext>
            </a:extLst>
          </p:cNvPr>
          <p:cNvSpPr>
            <a:spLocks noGrp="1"/>
          </p:cNvSpPr>
          <p:nvPr>
            <p:ph type="dt" sz="half" idx="10"/>
          </p:nvPr>
        </p:nvSpPr>
        <p:spPr/>
        <p:txBody>
          <a:bodyPr/>
          <a:lstStyle/>
          <a:p>
            <a:fld id="{C02F5FC2-A30F-412F-8060-F4818162296C}" type="datetimeFigureOut">
              <a:rPr lang="ko-KR" altLang="en-US" smtClean="0"/>
              <a:t>2020-07-09</a:t>
            </a:fld>
            <a:endParaRPr lang="ko-KR" altLang="en-US"/>
          </a:p>
        </p:txBody>
      </p:sp>
      <p:sp>
        <p:nvSpPr>
          <p:cNvPr id="5" name="바닥글 개체 틀 4">
            <a:extLst>
              <a:ext uri="{FF2B5EF4-FFF2-40B4-BE49-F238E27FC236}">
                <a16:creationId xmlns:a16="http://schemas.microsoft.com/office/drawing/2014/main" id="{205B95EA-6158-457F-ADDE-E1A861D55B9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52D26F2-0ADE-4353-A5F7-F0C7C2C53AAB}"/>
              </a:ext>
            </a:extLst>
          </p:cNvPr>
          <p:cNvSpPr>
            <a:spLocks noGrp="1"/>
          </p:cNvSpPr>
          <p:nvPr>
            <p:ph type="sldNum" sz="quarter" idx="12"/>
          </p:nvPr>
        </p:nvSpPr>
        <p:spPr/>
        <p:txBody>
          <a:bodyPr/>
          <a:lstStyle/>
          <a:p>
            <a:fld id="{FE672469-F9A6-4CCF-BE75-08F5DC94C735}" type="slidenum">
              <a:rPr lang="ko-KR" altLang="en-US" smtClean="0"/>
              <a:t>‹#›</a:t>
            </a:fld>
            <a:endParaRPr lang="ko-KR" altLang="en-US"/>
          </a:p>
        </p:txBody>
      </p:sp>
    </p:spTree>
    <p:extLst>
      <p:ext uri="{BB962C8B-B14F-4D97-AF65-F5344CB8AC3E}">
        <p14:creationId xmlns:p14="http://schemas.microsoft.com/office/powerpoint/2010/main" val="3414973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B8B8FE-E414-4172-9BA5-D3ECB12DE1E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6187227-293F-43D0-AA91-9116BC87182D}"/>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921C742-5DA5-47A2-A1E2-B8CBA0481B01}"/>
              </a:ext>
            </a:extLst>
          </p:cNvPr>
          <p:cNvSpPr>
            <a:spLocks noGrp="1"/>
          </p:cNvSpPr>
          <p:nvPr>
            <p:ph type="dt" sz="half" idx="10"/>
          </p:nvPr>
        </p:nvSpPr>
        <p:spPr/>
        <p:txBody>
          <a:bodyPr/>
          <a:lstStyle/>
          <a:p>
            <a:fld id="{C02F5FC2-A30F-412F-8060-F4818162296C}" type="datetimeFigureOut">
              <a:rPr lang="ko-KR" altLang="en-US" smtClean="0"/>
              <a:t>2020-07-09</a:t>
            </a:fld>
            <a:endParaRPr lang="ko-KR" altLang="en-US"/>
          </a:p>
        </p:txBody>
      </p:sp>
      <p:sp>
        <p:nvSpPr>
          <p:cNvPr id="5" name="바닥글 개체 틀 4">
            <a:extLst>
              <a:ext uri="{FF2B5EF4-FFF2-40B4-BE49-F238E27FC236}">
                <a16:creationId xmlns:a16="http://schemas.microsoft.com/office/drawing/2014/main" id="{517ED96A-C509-4DA1-A57B-EAF01FA2361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A5EDB8D-91AF-42B4-8221-DBE0645FD328}"/>
              </a:ext>
            </a:extLst>
          </p:cNvPr>
          <p:cNvSpPr>
            <a:spLocks noGrp="1"/>
          </p:cNvSpPr>
          <p:nvPr>
            <p:ph type="sldNum" sz="quarter" idx="12"/>
          </p:nvPr>
        </p:nvSpPr>
        <p:spPr/>
        <p:txBody>
          <a:bodyPr/>
          <a:lstStyle/>
          <a:p>
            <a:fld id="{FE672469-F9A6-4CCF-BE75-08F5DC94C735}" type="slidenum">
              <a:rPr lang="ko-KR" altLang="en-US" smtClean="0"/>
              <a:t>‹#›</a:t>
            </a:fld>
            <a:endParaRPr lang="ko-KR" altLang="en-US"/>
          </a:p>
        </p:txBody>
      </p:sp>
    </p:spTree>
    <p:extLst>
      <p:ext uri="{BB962C8B-B14F-4D97-AF65-F5344CB8AC3E}">
        <p14:creationId xmlns:p14="http://schemas.microsoft.com/office/powerpoint/2010/main" val="2520382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B6C8AEF-CFDD-4040-8296-A0439EA6872B}"/>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CB717CD4-948A-4F5F-B8A5-80D7B0A4B2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B8483D68-0420-4C27-9270-E57D9BC27610}"/>
              </a:ext>
            </a:extLst>
          </p:cNvPr>
          <p:cNvSpPr>
            <a:spLocks noGrp="1"/>
          </p:cNvSpPr>
          <p:nvPr>
            <p:ph type="dt" sz="half" idx="10"/>
          </p:nvPr>
        </p:nvSpPr>
        <p:spPr/>
        <p:txBody>
          <a:bodyPr/>
          <a:lstStyle/>
          <a:p>
            <a:fld id="{C02F5FC2-A30F-412F-8060-F4818162296C}" type="datetimeFigureOut">
              <a:rPr lang="ko-KR" altLang="en-US" smtClean="0"/>
              <a:t>2020-07-09</a:t>
            </a:fld>
            <a:endParaRPr lang="ko-KR" altLang="en-US"/>
          </a:p>
        </p:txBody>
      </p:sp>
      <p:sp>
        <p:nvSpPr>
          <p:cNvPr id="5" name="바닥글 개체 틀 4">
            <a:extLst>
              <a:ext uri="{FF2B5EF4-FFF2-40B4-BE49-F238E27FC236}">
                <a16:creationId xmlns:a16="http://schemas.microsoft.com/office/drawing/2014/main" id="{9170EB74-5938-418E-8A87-D6F920F04E2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C11C77C-CF0E-4237-9A89-0B3FC057AE1E}"/>
              </a:ext>
            </a:extLst>
          </p:cNvPr>
          <p:cNvSpPr>
            <a:spLocks noGrp="1"/>
          </p:cNvSpPr>
          <p:nvPr>
            <p:ph type="sldNum" sz="quarter" idx="12"/>
          </p:nvPr>
        </p:nvSpPr>
        <p:spPr/>
        <p:txBody>
          <a:bodyPr/>
          <a:lstStyle/>
          <a:p>
            <a:fld id="{FE672469-F9A6-4CCF-BE75-08F5DC94C735}" type="slidenum">
              <a:rPr lang="ko-KR" altLang="en-US" smtClean="0"/>
              <a:t>‹#›</a:t>
            </a:fld>
            <a:endParaRPr lang="ko-KR" altLang="en-US"/>
          </a:p>
        </p:txBody>
      </p:sp>
    </p:spTree>
    <p:extLst>
      <p:ext uri="{BB962C8B-B14F-4D97-AF65-F5344CB8AC3E}">
        <p14:creationId xmlns:p14="http://schemas.microsoft.com/office/powerpoint/2010/main" val="2833894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0D0377-BF22-4945-B4C9-C7F39434C40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22EC995-9B2E-40A0-8A05-74F260E78696}"/>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26FACA58-B79F-4373-B0C3-3B874AFBF16C}"/>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CFA42E11-6634-484D-98CF-64F78FD2E86F}"/>
              </a:ext>
            </a:extLst>
          </p:cNvPr>
          <p:cNvSpPr>
            <a:spLocks noGrp="1"/>
          </p:cNvSpPr>
          <p:nvPr>
            <p:ph type="dt" sz="half" idx="10"/>
          </p:nvPr>
        </p:nvSpPr>
        <p:spPr/>
        <p:txBody>
          <a:bodyPr/>
          <a:lstStyle/>
          <a:p>
            <a:fld id="{C02F5FC2-A30F-412F-8060-F4818162296C}" type="datetimeFigureOut">
              <a:rPr lang="ko-KR" altLang="en-US" smtClean="0"/>
              <a:t>2020-07-09</a:t>
            </a:fld>
            <a:endParaRPr lang="ko-KR" altLang="en-US"/>
          </a:p>
        </p:txBody>
      </p:sp>
      <p:sp>
        <p:nvSpPr>
          <p:cNvPr id="6" name="바닥글 개체 틀 5">
            <a:extLst>
              <a:ext uri="{FF2B5EF4-FFF2-40B4-BE49-F238E27FC236}">
                <a16:creationId xmlns:a16="http://schemas.microsoft.com/office/drawing/2014/main" id="{5F638126-10AE-4EDE-B3CF-E7741B12864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F472402-70B0-448B-A6ED-C2E4FF24CA62}"/>
              </a:ext>
            </a:extLst>
          </p:cNvPr>
          <p:cNvSpPr>
            <a:spLocks noGrp="1"/>
          </p:cNvSpPr>
          <p:nvPr>
            <p:ph type="sldNum" sz="quarter" idx="12"/>
          </p:nvPr>
        </p:nvSpPr>
        <p:spPr/>
        <p:txBody>
          <a:bodyPr/>
          <a:lstStyle/>
          <a:p>
            <a:fld id="{FE672469-F9A6-4CCF-BE75-08F5DC94C735}" type="slidenum">
              <a:rPr lang="ko-KR" altLang="en-US" smtClean="0"/>
              <a:t>‹#›</a:t>
            </a:fld>
            <a:endParaRPr lang="ko-KR" altLang="en-US"/>
          </a:p>
        </p:txBody>
      </p:sp>
    </p:spTree>
    <p:extLst>
      <p:ext uri="{BB962C8B-B14F-4D97-AF65-F5344CB8AC3E}">
        <p14:creationId xmlns:p14="http://schemas.microsoft.com/office/powerpoint/2010/main" val="3040880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B74DF4A-299D-403D-AC35-630DC4B46CCD}"/>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4891F833-E35C-4FA0-8A87-1FB6673237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AC9487ED-4BB2-45DA-B2C5-382020D9EA9B}"/>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426B3B80-1870-4DFF-8BAB-8DB7AFC28C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DFA6825B-D9BD-4390-87FF-CCA841DB34F8}"/>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81226369-286A-4A7C-988C-BB0566EC2697}"/>
              </a:ext>
            </a:extLst>
          </p:cNvPr>
          <p:cNvSpPr>
            <a:spLocks noGrp="1"/>
          </p:cNvSpPr>
          <p:nvPr>
            <p:ph type="dt" sz="half" idx="10"/>
          </p:nvPr>
        </p:nvSpPr>
        <p:spPr/>
        <p:txBody>
          <a:bodyPr/>
          <a:lstStyle/>
          <a:p>
            <a:fld id="{C02F5FC2-A30F-412F-8060-F4818162296C}" type="datetimeFigureOut">
              <a:rPr lang="ko-KR" altLang="en-US" smtClean="0"/>
              <a:t>2020-07-09</a:t>
            </a:fld>
            <a:endParaRPr lang="ko-KR" altLang="en-US"/>
          </a:p>
        </p:txBody>
      </p:sp>
      <p:sp>
        <p:nvSpPr>
          <p:cNvPr id="8" name="바닥글 개체 틀 7">
            <a:extLst>
              <a:ext uri="{FF2B5EF4-FFF2-40B4-BE49-F238E27FC236}">
                <a16:creationId xmlns:a16="http://schemas.microsoft.com/office/drawing/2014/main" id="{40151DA6-B6F9-471D-8C16-71DEA27E85A0}"/>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3C0F1025-C2E9-4B23-9020-C77382925011}"/>
              </a:ext>
            </a:extLst>
          </p:cNvPr>
          <p:cNvSpPr>
            <a:spLocks noGrp="1"/>
          </p:cNvSpPr>
          <p:nvPr>
            <p:ph type="sldNum" sz="quarter" idx="12"/>
          </p:nvPr>
        </p:nvSpPr>
        <p:spPr/>
        <p:txBody>
          <a:bodyPr/>
          <a:lstStyle/>
          <a:p>
            <a:fld id="{FE672469-F9A6-4CCF-BE75-08F5DC94C735}" type="slidenum">
              <a:rPr lang="ko-KR" altLang="en-US" smtClean="0"/>
              <a:t>‹#›</a:t>
            </a:fld>
            <a:endParaRPr lang="ko-KR" altLang="en-US"/>
          </a:p>
        </p:txBody>
      </p:sp>
    </p:spTree>
    <p:extLst>
      <p:ext uri="{BB962C8B-B14F-4D97-AF65-F5344CB8AC3E}">
        <p14:creationId xmlns:p14="http://schemas.microsoft.com/office/powerpoint/2010/main" val="1302163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5AEE6F8-D8AC-4480-81AA-8FEDE4377255}"/>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265D7CE-081C-4756-9D04-D414ED506351}"/>
              </a:ext>
            </a:extLst>
          </p:cNvPr>
          <p:cNvSpPr>
            <a:spLocks noGrp="1"/>
          </p:cNvSpPr>
          <p:nvPr>
            <p:ph type="dt" sz="half" idx="10"/>
          </p:nvPr>
        </p:nvSpPr>
        <p:spPr/>
        <p:txBody>
          <a:bodyPr/>
          <a:lstStyle/>
          <a:p>
            <a:fld id="{C02F5FC2-A30F-412F-8060-F4818162296C}" type="datetimeFigureOut">
              <a:rPr lang="ko-KR" altLang="en-US" smtClean="0"/>
              <a:t>2020-07-09</a:t>
            </a:fld>
            <a:endParaRPr lang="ko-KR" altLang="en-US"/>
          </a:p>
        </p:txBody>
      </p:sp>
      <p:sp>
        <p:nvSpPr>
          <p:cNvPr id="4" name="바닥글 개체 틀 3">
            <a:extLst>
              <a:ext uri="{FF2B5EF4-FFF2-40B4-BE49-F238E27FC236}">
                <a16:creationId xmlns:a16="http://schemas.microsoft.com/office/drawing/2014/main" id="{424166E6-463B-4FFC-8C22-522430B6C6D4}"/>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81FD7199-1599-4B1D-84B8-5D1C1FB2C214}"/>
              </a:ext>
            </a:extLst>
          </p:cNvPr>
          <p:cNvSpPr>
            <a:spLocks noGrp="1"/>
          </p:cNvSpPr>
          <p:nvPr>
            <p:ph type="sldNum" sz="quarter" idx="12"/>
          </p:nvPr>
        </p:nvSpPr>
        <p:spPr/>
        <p:txBody>
          <a:bodyPr/>
          <a:lstStyle/>
          <a:p>
            <a:fld id="{FE672469-F9A6-4CCF-BE75-08F5DC94C735}" type="slidenum">
              <a:rPr lang="ko-KR" altLang="en-US" smtClean="0"/>
              <a:t>‹#›</a:t>
            </a:fld>
            <a:endParaRPr lang="ko-KR" altLang="en-US"/>
          </a:p>
        </p:txBody>
      </p:sp>
    </p:spTree>
    <p:extLst>
      <p:ext uri="{BB962C8B-B14F-4D97-AF65-F5344CB8AC3E}">
        <p14:creationId xmlns:p14="http://schemas.microsoft.com/office/powerpoint/2010/main" val="2394866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84ADC59-468A-4951-8B25-AEF28A5B1C8B}"/>
              </a:ext>
            </a:extLst>
          </p:cNvPr>
          <p:cNvSpPr>
            <a:spLocks noGrp="1"/>
          </p:cNvSpPr>
          <p:nvPr>
            <p:ph type="dt" sz="half" idx="10"/>
          </p:nvPr>
        </p:nvSpPr>
        <p:spPr/>
        <p:txBody>
          <a:bodyPr/>
          <a:lstStyle/>
          <a:p>
            <a:fld id="{C02F5FC2-A30F-412F-8060-F4818162296C}" type="datetimeFigureOut">
              <a:rPr lang="ko-KR" altLang="en-US" smtClean="0"/>
              <a:t>2020-07-09</a:t>
            </a:fld>
            <a:endParaRPr lang="ko-KR" altLang="en-US"/>
          </a:p>
        </p:txBody>
      </p:sp>
      <p:sp>
        <p:nvSpPr>
          <p:cNvPr id="3" name="바닥글 개체 틀 2">
            <a:extLst>
              <a:ext uri="{FF2B5EF4-FFF2-40B4-BE49-F238E27FC236}">
                <a16:creationId xmlns:a16="http://schemas.microsoft.com/office/drawing/2014/main" id="{0D452AB3-3B52-47AE-9DB1-BF01CB9B260D}"/>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26D09A2B-E747-40CF-A1BF-04627A369FDC}"/>
              </a:ext>
            </a:extLst>
          </p:cNvPr>
          <p:cNvSpPr>
            <a:spLocks noGrp="1"/>
          </p:cNvSpPr>
          <p:nvPr>
            <p:ph type="sldNum" sz="quarter" idx="12"/>
          </p:nvPr>
        </p:nvSpPr>
        <p:spPr/>
        <p:txBody>
          <a:bodyPr/>
          <a:lstStyle/>
          <a:p>
            <a:fld id="{FE672469-F9A6-4CCF-BE75-08F5DC94C735}" type="slidenum">
              <a:rPr lang="ko-KR" altLang="en-US" smtClean="0"/>
              <a:t>‹#›</a:t>
            </a:fld>
            <a:endParaRPr lang="ko-KR" altLang="en-US"/>
          </a:p>
        </p:txBody>
      </p:sp>
    </p:spTree>
    <p:extLst>
      <p:ext uri="{BB962C8B-B14F-4D97-AF65-F5344CB8AC3E}">
        <p14:creationId xmlns:p14="http://schemas.microsoft.com/office/powerpoint/2010/main" val="3860312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A60FC3-AAB5-47FC-843D-50BF4FC50F5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8AE6520-BE73-483D-B778-1021676672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25046407-EC42-4C7D-A4C7-D4A294D4A0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EEAC869-7517-41C7-B27F-D995F153CFC8}"/>
              </a:ext>
            </a:extLst>
          </p:cNvPr>
          <p:cNvSpPr>
            <a:spLocks noGrp="1"/>
          </p:cNvSpPr>
          <p:nvPr>
            <p:ph type="dt" sz="half" idx="10"/>
          </p:nvPr>
        </p:nvSpPr>
        <p:spPr/>
        <p:txBody>
          <a:bodyPr/>
          <a:lstStyle/>
          <a:p>
            <a:fld id="{C02F5FC2-A30F-412F-8060-F4818162296C}" type="datetimeFigureOut">
              <a:rPr lang="ko-KR" altLang="en-US" smtClean="0"/>
              <a:t>2020-07-09</a:t>
            </a:fld>
            <a:endParaRPr lang="ko-KR" altLang="en-US"/>
          </a:p>
        </p:txBody>
      </p:sp>
      <p:sp>
        <p:nvSpPr>
          <p:cNvPr id="6" name="바닥글 개체 틀 5">
            <a:extLst>
              <a:ext uri="{FF2B5EF4-FFF2-40B4-BE49-F238E27FC236}">
                <a16:creationId xmlns:a16="http://schemas.microsoft.com/office/drawing/2014/main" id="{DF7ADFDB-F73B-4DF7-A87E-D67FCAEA260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777B8F1-C5FC-4FA9-88AF-45CCB6DE24F7}"/>
              </a:ext>
            </a:extLst>
          </p:cNvPr>
          <p:cNvSpPr>
            <a:spLocks noGrp="1"/>
          </p:cNvSpPr>
          <p:nvPr>
            <p:ph type="sldNum" sz="quarter" idx="12"/>
          </p:nvPr>
        </p:nvSpPr>
        <p:spPr/>
        <p:txBody>
          <a:bodyPr/>
          <a:lstStyle/>
          <a:p>
            <a:fld id="{FE672469-F9A6-4CCF-BE75-08F5DC94C735}" type="slidenum">
              <a:rPr lang="ko-KR" altLang="en-US" smtClean="0"/>
              <a:t>‹#›</a:t>
            </a:fld>
            <a:endParaRPr lang="ko-KR" altLang="en-US"/>
          </a:p>
        </p:txBody>
      </p:sp>
    </p:spTree>
    <p:extLst>
      <p:ext uri="{BB962C8B-B14F-4D97-AF65-F5344CB8AC3E}">
        <p14:creationId xmlns:p14="http://schemas.microsoft.com/office/powerpoint/2010/main" val="1986043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1D8C34C-523E-4D3B-BD47-4E018DE087E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27514D64-D755-4B61-81F2-D64D3FE9AD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AB272D24-B973-4F82-82EE-480D7F222B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970FF7C-E115-479B-9451-2BA0237CDD18}"/>
              </a:ext>
            </a:extLst>
          </p:cNvPr>
          <p:cNvSpPr>
            <a:spLocks noGrp="1"/>
          </p:cNvSpPr>
          <p:nvPr>
            <p:ph type="dt" sz="half" idx="10"/>
          </p:nvPr>
        </p:nvSpPr>
        <p:spPr/>
        <p:txBody>
          <a:bodyPr/>
          <a:lstStyle/>
          <a:p>
            <a:fld id="{C02F5FC2-A30F-412F-8060-F4818162296C}" type="datetimeFigureOut">
              <a:rPr lang="ko-KR" altLang="en-US" smtClean="0"/>
              <a:t>2020-07-09</a:t>
            </a:fld>
            <a:endParaRPr lang="ko-KR" altLang="en-US"/>
          </a:p>
        </p:txBody>
      </p:sp>
      <p:sp>
        <p:nvSpPr>
          <p:cNvPr id="6" name="바닥글 개체 틀 5">
            <a:extLst>
              <a:ext uri="{FF2B5EF4-FFF2-40B4-BE49-F238E27FC236}">
                <a16:creationId xmlns:a16="http://schemas.microsoft.com/office/drawing/2014/main" id="{E263222F-9A42-4B85-B9AD-891CA5202D8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8A27B3F-DE60-4560-BEE8-AF6FCE94846A}"/>
              </a:ext>
            </a:extLst>
          </p:cNvPr>
          <p:cNvSpPr>
            <a:spLocks noGrp="1"/>
          </p:cNvSpPr>
          <p:nvPr>
            <p:ph type="sldNum" sz="quarter" idx="12"/>
          </p:nvPr>
        </p:nvSpPr>
        <p:spPr/>
        <p:txBody>
          <a:bodyPr/>
          <a:lstStyle/>
          <a:p>
            <a:fld id="{FE672469-F9A6-4CCF-BE75-08F5DC94C735}" type="slidenum">
              <a:rPr lang="ko-KR" altLang="en-US" smtClean="0"/>
              <a:t>‹#›</a:t>
            </a:fld>
            <a:endParaRPr lang="ko-KR" altLang="en-US"/>
          </a:p>
        </p:txBody>
      </p:sp>
    </p:spTree>
    <p:extLst>
      <p:ext uri="{BB962C8B-B14F-4D97-AF65-F5344CB8AC3E}">
        <p14:creationId xmlns:p14="http://schemas.microsoft.com/office/powerpoint/2010/main" val="1610201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01ADB84-355B-4558-8C2E-725394DF35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8235DAC5-51DE-40B1-AC95-B647DF9EE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6CBD41A-A448-4392-A45E-33F14DCF3B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2F5FC2-A30F-412F-8060-F4818162296C}" type="datetimeFigureOut">
              <a:rPr lang="ko-KR" altLang="en-US" smtClean="0"/>
              <a:t>2020-07-09</a:t>
            </a:fld>
            <a:endParaRPr lang="ko-KR" altLang="en-US"/>
          </a:p>
        </p:txBody>
      </p:sp>
      <p:sp>
        <p:nvSpPr>
          <p:cNvPr id="5" name="바닥글 개체 틀 4">
            <a:extLst>
              <a:ext uri="{FF2B5EF4-FFF2-40B4-BE49-F238E27FC236}">
                <a16:creationId xmlns:a16="http://schemas.microsoft.com/office/drawing/2014/main" id="{E6A12ADE-FCE0-4DF9-B078-2D4C3111C8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C4CCD15B-522D-45AF-A812-128A940E84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672469-F9A6-4CCF-BE75-08F5DC94C735}" type="slidenum">
              <a:rPr lang="ko-KR" altLang="en-US" smtClean="0"/>
              <a:t>‹#›</a:t>
            </a:fld>
            <a:endParaRPr lang="ko-KR" altLang="en-US" dirty="0"/>
          </a:p>
        </p:txBody>
      </p:sp>
      <p:sp>
        <p:nvSpPr>
          <p:cNvPr id="7" name="슬라이드 번호 개체 틀 5">
            <a:extLst>
              <a:ext uri="{FF2B5EF4-FFF2-40B4-BE49-F238E27FC236}">
                <a16:creationId xmlns:a16="http://schemas.microsoft.com/office/drawing/2014/main" id="{5E6EF024-8D00-48BB-B172-6A1390B5BC0B}"/>
              </a:ext>
            </a:extLst>
          </p:cNvPr>
          <p:cNvSpPr txBox="1">
            <a:spLocks/>
          </p:cNvSpPr>
          <p:nvPr userDrawn="1"/>
        </p:nvSpPr>
        <p:spPr>
          <a:xfrm>
            <a:off x="9369641" y="6421794"/>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FE672469-F9A6-4CCF-BE75-08F5DC94C735}" type="slidenum">
              <a:rPr lang="ko-KR" altLang="en-US" sz="900" smtClean="0">
                <a:latin typeface="나눔고딕" panose="020D0604000000000000" pitchFamily="50" charset="-127"/>
                <a:ea typeface="나눔고딕" panose="020D0604000000000000" pitchFamily="50" charset="-127"/>
              </a:rPr>
              <a:pPr/>
              <a:t>‹#›</a:t>
            </a:fld>
            <a:endParaRPr lang="ko-KR" altLang="en-US" sz="900" dirty="0">
              <a:latin typeface="나눔고딕" panose="020D0604000000000000" pitchFamily="50" charset="-127"/>
              <a:ea typeface="나눔고딕" panose="020D0604000000000000" pitchFamily="50" charset="-127"/>
            </a:endParaRPr>
          </a:p>
        </p:txBody>
      </p:sp>
      <p:sp>
        <p:nvSpPr>
          <p:cNvPr id="8" name="슬라이드 번호 개체 틀 5">
            <a:extLst>
              <a:ext uri="{FF2B5EF4-FFF2-40B4-BE49-F238E27FC236}">
                <a16:creationId xmlns:a16="http://schemas.microsoft.com/office/drawing/2014/main" id="{21EFD549-01E3-48C0-97DC-57AB5CEEFD83}"/>
              </a:ext>
            </a:extLst>
          </p:cNvPr>
          <p:cNvSpPr txBox="1">
            <a:spLocks/>
          </p:cNvSpPr>
          <p:nvPr userDrawn="1"/>
        </p:nvSpPr>
        <p:spPr>
          <a:xfrm>
            <a:off x="79159" y="6421794"/>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sz="900" dirty="0">
                <a:latin typeface="나눔고딕" panose="020D0604000000000000" pitchFamily="50" charset="-127"/>
                <a:ea typeface="나눔고딕" panose="020D0604000000000000" pitchFamily="50" charset="-127"/>
              </a:rPr>
              <a:t>Digital Media Design</a:t>
            </a:r>
            <a:endParaRPr lang="ko-KR" altLang="en-US" sz="9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4282854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11.sv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15.sv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17.sv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19.svg"/></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E6E9916F-F034-4E4C-B55B-000A6002FD39}"/>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7B66FB49-33A6-4BD9-B319-C8A01571830F}"/>
              </a:ext>
            </a:extLst>
          </p:cNvPr>
          <p:cNvSpPr txBox="1"/>
          <p:nvPr/>
        </p:nvSpPr>
        <p:spPr>
          <a:xfrm>
            <a:off x="367553" y="2794403"/>
            <a:ext cx="3899647" cy="634597"/>
          </a:xfrm>
          <a:prstGeom prst="rect">
            <a:avLst/>
          </a:prstGeom>
          <a:noFill/>
        </p:spPr>
        <p:txBody>
          <a:bodyPr wrap="square" rtlCol="0">
            <a:spAutoFit/>
          </a:bodyPr>
          <a:lstStyle/>
          <a:p>
            <a:pPr>
              <a:lnSpc>
                <a:spcPct val="150000"/>
              </a:lnSpc>
            </a:pPr>
            <a:r>
              <a:rPr lang="ko-KR" altLang="en-US" sz="1400" dirty="0">
                <a:solidFill>
                  <a:schemeClr val="bg1">
                    <a:lumMod val="50000"/>
                  </a:schemeClr>
                </a:solidFill>
                <a:latin typeface="나눔고딕" panose="020D0604000000000000" pitchFamily="50" charset="-127"/>
                <a:ea typeface="나눔고딕" panose="020D0604000000000000" pitchFamily="50" charset="-127"/>
              </a:rPr>
              <a:t>웹 표준 퍼블리싱 기말평가 기획서</a:t>
            </a:r>
            <a:endParaRPr lang="en-US" altLang="ko-KR" sz="1400" dirty="0">
              <a:solidFill>
                <a:schemeClr val="bg1">
                  <a:lumMod val="50000"/>
                </a:schemeClr>
              </a:solidFill>
              <a:latin typeface="나눔고딕" panose="020D0604000000000000" pitchFamily="50" charset="-127"/>
              <a:ea typeface="나눔고딕" panose="020D0604000000000000" pitchFamily="50" charset="-127"/>
            </a:endParaRPr>
          </a:p>
          <a:p>
            <a:pPr>
              <a:lnSpc>
                <a:spcPct val="150000"/>
              </a:lnSpc>
            </a:pPr>
            <a:r>
              <a:rPr lang="en-US" altLang="ko-KR" sz="1050" dirty="0">
                <a:solidFill>
                  <a:schemeClr val="bg1">
                    <a:lumMod val="50000"/>
                  </a:schemeClr>
                </a:solidFill>
                <a:latin typeface="나눔고딕" panose="020D0604000000000000" pitchFamily="50" charset="-127"/>
                <a:ea typeface="나눔고딕" panose="020D0604000000000000" pitchFamily="50" charset="-127"/>
              </a:rPr>
              <a:t>21961030_A_</a:t>
            </a:r>
            <a:r>
              <a:rPr lang="ko-KR" altLang="en-US" sz="1050" dirty="0">
                <a:solidFill>
                  <a:schemeClr val="bg1">
                    <a:lumMod val="50000"/>
                  </a:schemeClr>
                </a:solidFill>
                <a:latin typeface="나눔고딕" panose="020D0604000000000000" pitchFamily="50" charset="-127"/>
                <a:ea typeface="나눔고딕" panose="020D0604000000000000" pitchFamily="50" charset="-127"/>
              </a:rPr>
              <a:t>김하은</a:t>
            </a:r>
          </a:p>
        </p:txBody>
      </p:sp>
      <p:cxnSp>
        <p:nvCxnSpPr>
          <p:cNvPr id="6" name="직선 연결선 5">
            <a:extLst>
              <a:ext uri="{FF2B5EF4-FFF2-40B4-BE49-F238E27FC236}">
                <a16:creationId xmlns:a16="http://schemas.microsoft.com/office/drawing/2014/main" id="{03CE867E-90EA-49FB-8117-4000294643DC}"/>
              </a:ext>
            </a:extLst>
          </p:cNvPr>
          <p:cNvCxnSpPr>
            <a:cxnSpLocks/>
          </p:cNvCxnSpPr>
          <p:nvPr/>
        </p:nvCxnSpPr>
        <p:spPr>
          <a:xfrm>
            <a:off x="10587318" y="5815509"/>
            <a:ext cx="10488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E755FE2-9628-4333-81E4-69A79D8D520D}"/>
              </a:ext>
            </a:extLst>
          </p:cNvPr>
          <p:cNvSpPr txBox="1"/>
          <p:nvPr/>
        </p:nvSpPr>
        <p:spPr>
          <a:xfrm>
            <a:off x="10300447" y="5815509"/>
            <a:ext cx="1443317" cy="695575"/>
          </a:xfrm>
          <a:prstGeom prst="rect">
            <a:avLst/>
          </a:prstGeom>
          <a:noFill/>
        </p:spPr>
        <p:txBody>
          <a:bodyPr wrap="square" rtlCol="0">
            <a:spAutoFit/>
          </a:bodyPr>
          <a:lstStyle/>
          <a:p>
            <a:pPr algn="r">
              <a:lnSpc>
                <a:spcPct val="150000"/>
              </a:lnSpc>
            </a:pPr>
            <a:r>
              <a:rPr lang="en-US" altLang="ko-KR" sz="900" dirty="0" err="1">
                <a:solidFill>
                  <a:schemeClr val="bg1">
                    <a:lumMod val="50000"/>
                  </a:schemeClr>
                </a:solidFill>
                <a:latin typeface="나눔고딕" panose="020D0604000000000000" pitchFamily="50" charset="-127"/>
                <a:ea typeface="나눔고딕" panose="020D0604000000000000" pitchFamily="50" charset="-127"/>
              </a:rPr>
              <a:t>Kaywon</a:t>
            </a:r>
            <a:r>
              <a:rPr lang="en-US" altLang="ko-KR" sz="900" dirty="0">
                <a:solidFill>
                  <a:schemeClr val="bg1">
                    <a:lumMod val="50000"/>
                  </a:schemeClr>
                </a:solidFill>
                <a:latin typeface="나눔고딕" panose="020D0604000000000000" pitchFamily="50" charset="-127"/>
                <a:ea typeface="나눔고딕" panose="020D0604000000000000" pitchFamily="50" charset="-127"/>
              </a:rPr>
              <a:t> University</a:t>
            </a:r>
          </a:p>
          <a:p>
            <a:pPr algn="r">
              <a:lnSpc>
                <a:spcPct val="150000"/>
              </a:lnSpc>
            </a:pPr>
            <a:r>
              <a:rPr lang="en-US" altLang="ko-KR" sz="900" dirty="0">
                <a:solidFill>
                  <a:schemeClr val="bg1">
                    <a:lumMod val="50000"/>
                  </a:schemeClr>
                </a:solidFill>
                <a:latin typeface="나눔고딕" panose="020D0604000000000000" pitchFamily="50" charset="-127"/>
                <a:ea typeface="나눔고딕" panose="020D0604000000000000" pitchFamily="50" charset="-127"/>
              </a:rPr>
              <a:t>Digital Media Design</a:t>
            </a:r>
          </a:p>
          <a:p>
            <a:pPr algn="r">
              <a:lnSpc>
                <a:spcPct val="150000"/>
              </a:lnSpc>
            </a:pPr>
            <a:r>
              <a:rPr lang="ko-KR" altLang="en-US" sz="900" dirty="0">
                <a:solidFill>
                  <a:schemeClr val="bg1">
                    <a:lumMod val="50000"/>
                  </a:schemeClr>
                </a:solidFill>
                <a:latin typeface="나눔고딕" panose="020D0604000000000000" pitchFamily="50" charset="-127"/>
                <a:ea typeface="나눔고딕" panose="020D0604000000000000" pitchFamily="50" charset="-127"/>
              </a:rPr>
              <a:t>이수경 교수님</a:t>
            </a:r>
          </a:p>
        </p:txBody>
      </p:sp>
    </p:spTree>
    <p:extLst>
      <p:ext uri="{BB962C8B-B14F-4D97-AF65-F5344CB8AC3E}">
        <p14:creationId xmlns:p14="http://schemas.microsoft.com/office/powerpoint/2010/main" val="3925690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래픽 1">
            <a:extLst>
              <a:ext uri="{FF2B5EF4-FFF2-40B4-BE49-F238E27FC236}">
                <a16:creationId xmlns:a16="http://schemas.microsoft.com/office/drawing/2014/main" id="{8BE884AC-8C58-467E-B591-049B71B5EF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46108" y="1502707"/>
            <a:ext cx="7246779" cy="4076313"/>
          </a:xfrm>
          <a:prstGeom prst="rect">
            <a:avLst/>
          </a:prstGeom>
        </p:spPr>
      </p:pic>
      <p:sp>
        <p:nvSpPr>
          <p:cNvPr id="4" name="TextBox 3">
            <a:extLst>
              <a:ext uri="{FF2B5EF4-FFF2-40B4-BE49-F238E27FC236}">
                <a16:creationId xmlns:a16="http://schemas.microsoft.com/office/drawing/2014/main" id="{7B66FB49-33A6-4BD9-B319-C8A01571830F}"/>
              </a:ext>
            </a:extLst>
          </p:cNvPr>
          <p:cNvSpPr txBox="1"/>
          <p:nvPr/>
        </p:nvSpPr>
        <p:spPr>
          <a:xfrm>
            <a:off x="448236" y="457741"/>
            <a:ext cx="2485883" cy="384401"/>
          </a:xfrm>
          <a:prstGeom prst="rect">
            <a:avLst/>
          </a:prstGeom>
          <a:noFill/>
        </p:spPr>
        <p:txBody>
          <a:bodyPr wrap="square" rtlCol="0">
            <a:spAutoFit/>
          </a:bodyPr>
          <a:lstStyle/>
          <a:p>
            <a:pPr>
              <a:lnSpc>
                <a:spcPct val="150000"/>
              </a:lnSpc>
            </a:pPr>
            <a:r>
              <a:rPr lang="en-US" altLang="ko-KR" sz="1400" dirty="0">
                <a:latin typeface="나눔고딕" panose="020D0604000000000000" pitchFamily="50" charset="-127"/>
                <a:ea typeface="나눔고딕" panose="020D0604000000000000" pitchFamily="50" charset="-127"/>
              </a:rPr>
              <a:t>04_</a:t>
            </a:r>
            <a:r>
              <a:rPr lang="ko-KR" altLang="en-US" sz="1400" dirty="0">
                <a:latin typeface="나눔고딕" panose="020D0604000000000000" pitchFamily="50" charset="-127"/>
                <a:ea typeface="나눔고딕" panose="020D0604000000000000" pitchFamily="50" charset="-127"/>
              </a:rPr>
              <a:t>와이어프레임</a:t>
            </a:r>
            <a:r>
              <a:rPr lang="en-US" altLang="ko-KR" sz="1400" dirty="0">
                <a:solidFill>
                  <a:schemeClr val="bg1">
                    <a:lumMod val="65000"/>
                  </a:schemeClr>
                </a:solidFill>
                <a:latin typeface="나눔고딕" panose="020D0604000000000000" pitchFamily="50" charset="-127"/>
                <a:ea typeface="나눔고딕" panose="020D0604000000000000" pitchFamily="50" charset="-127"/>
              </a:rPr>
              <a:t>_</a:t>
            </a:r>
            <a:r>
              <a:rPr lang="ko-KR" altLang="en-US" sz="1400" dirty="0">
                <a:solidFill>
                  <a:schemeClr val="bg1">
                    <a:lumMod val="65000"/>
                  </a:schemeClr>
                </a:solidFill>
                <a:latin typeface="나눔고딕" panose="020D0604000000000000" pitchFamily="50" charset="-127"/>
                <a:ea typeface="나눔고딕" panose="020D0604000000000000" pitchFamily="50" charset="-127"/>
              </a:rPr>
              <a:t>서브페이지</a:t>
            </a:r>
            <a:endParaRPr lang="en-US" altLang="ko-KR" sz="1400" dirty="0">
              <a:solidFill>
                <a:schemeClr val="bg1">
                  <a:lumMod val="65000"/>
                </a:schemeClr>
              </a:solidFill>
              <a:latin typeface="나눔고딕" panose="020D0604000000000000" pitchFamily="50" charset="-127"/>
              <a:ea typeface="나눔고딕" panose="020D0604000000000000" pitchFamily="50" charset="-127"/>
            </a:endParaRPr>
          </a:p>
        </p:txBody>
      </p:sp>
      <p:sp>
        <p:nvSpPr>
          <p:cNvPr id="6" name="타원 5">
            <a:extLst>
              <a:ext uri="{FF2B5EF4-FFF2-40B4-BE49-F238E27FC236}">
                <a16:creationId xmlns:a16="http://schemas.microsoft.com/office/drawing/2014/main" id="{9280EFA3-C256-43C5-9573-B3BA85DD3B01}"/>
              </a:ext>
            </a:extLst>
          </p:cNvPr>
          <p:cNvSpPr/>
          <p:nvPr/>
        </p:nvSpPr>
        <p:spPr bwMode="auto">
          <a:xfrm>
            <a:off x="4114543" y="3464269"/>
            <a:ext cx="153190" cy="153190"/>
          </a:xfrm>
          <a:prstGeom prst="ellips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1069975" rtl="0" eaLnBrk="1" fontAlgn="base" latinLnBrk="1" hangingPunct="1">
              <a:lnSpc>
                <a:spcPct val="100000"/>
              </a:lnSpc>
              <a:spcBef>
                <a:spcPct val="0"/>
              </a:spcBef>
              <a:spcAft>
                <a:spcPct val="0"/>
              </a:spcAft>
              <a:buClrTx/>
              <a:buSzTx/>
              <a:buFontTx/>
              <a:buNone/>
              <a:tabLst/>
            </a:pPr>
            <a:r>
              <a:rPr kumimoji="1" lang="en-US" altLang="ko-KR" sz="800" b="1" dirty="0">
                <a:solidFill>
                  <a:schemeClr val="bg1"/>
                </a:solidFill>
                <a:latin typeface="+mn-ea"/>
              </a:rPr>
              <a:t>1</a:t>
            </a:r>
            <a:endParaRPr kumimoji="1" lang="ko-KR" altLang="en-US" sz="800" b="1" dirty="0">
              <a:solidFill>
                <a:schemeClr val="bg1"/>
              </a:solidFill>
              <a:latin typeface="+mn-ea"/>
            </a:endParaRPr>
          </a:p>
        </p:txBody>
      </p:sp>
      <p:graphicFrame>
        <p:nvGraphicFramePr>
          <p:cNvPr id="7" name="Group 54">
            <a:extLst>
              <a:ext uri="{FF2B5EF4-FFF2-40B4-BE49-F238E27FC236}">
                <a16:creationId xmlns:a16="http://schemas.microsoft.com/office/drawing/2014/main" id="{4CE7B498-1D8D-4C6A-A900-0B2A551EAEAF}"/>
              </a:ext>
            </a:extLst>
          </p:cNvPr>
          <p:cNvGraphicFramePr>
            <a:graphicFrameLocks noGrp="1"/>
          </p:cNvGraphicFramePr>
          <p:nvPr>
            <p:custDataLst>
              <p:tags r:id="rId1"/>
            </p:custDataLst>
            <p:extLst>
              <p:ext uri="{D42A27DB-BD31-4B8C-83A1-F6EECF244321}">
                <p14:modId xmlns:p14="http://schemas.microsoft.com/office/powerpoint/2010/main" val="4191959017"/>
              </p:ext>
            </p:extLst>
          </p:nvPr>
        </p:nvGraphicFramePr>
        <p:xfrm>
          <a:off x="9978172" y="2629013"/>
          <a:ext cx="1860058" cy="1542941"/>
        </p:xfrm>
        <a:graphic>
          <a:graphicData uri="http://schemas.openxmlformats.org/drawingml/2006/table">
            <a:tbl>
              <a:tblPr/>
              <a:tblGrid>
                <a:gridCol w="240958">
                  <a:extLst>
                    <a:ext uri="{9D8B030D-6E8A-4147-A177-3AD203B41FA5}">
                      <a16:colId xmlns:a16="http://schemas.microsoft.com/office/drawing/2014/main" val="20000"/>
                    </a:ext>
                  </a:extLst>
                </a:gridCol>
                <a:gridCol w="1619100">
                  <a:extLst>
                    <a:ext uri="{9D8B030D-6E8A-4147-A177-3AD203B41FA5}">
                      <a16:colId xmlns:a16="http://schemas.microsoft.com/office/drawing/2014/main" val="20001"/>
                    </a:ext>
                  </a:extLst>
                </a:gridCol>
              </a:tblGrid>
              <a:tr h="243137">
                <a:tc gridSpan="2">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ctr" defTabSz="1101725" rtl="0" eaLnBrk="0" fontAlgn="base" latinLnBrk="1" hangingPunct="0">
                        <a:lnSpc>
                          <a:spcPct val="100000"/>
                        </a:lnSpc>
                        <a:spcBef>
                          <a:spcPts val="1700"/>
                        </a:spcBef>
                        <a:spcAft>
                          <a:spcPct val="0"/>
                        </a:spcAft>
                        <a:buClrTx/>
                        <a:buSzPct val="70000"/>
                        <a:buFont typeface="Wingdings" pitchFamily="2" charset="2"/>
                        <a:buNone/>
                        <a:tabLst/>
                      </a:pPr>
                      <a:r>
                        <a:rPr kumimoji="1" lang="ko-KR" altLang="en-US" sz="800" b="1" i="0" u="none" strike="noStrike" cap="none" normalizeH="0" baseline="0" dirty="0">
                          <a:ln>
                            <a:noFill/>
                          </a:ln>
                          <a:solidFill>
                            <a:schemeClr val="tx1"/>
                          </a:solidFill>
                          <a:effectLst/>
                          <a:latin typeface="맑은 고딕" pitchFamily="50" charset="-127"/>
                          <a:ea typeface="맑은 고딕" pitchFamily="50" charset="-127"/>
                        </a:rPr>
                        <a:t>화면 설명</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0"/>
                  </a:ext>
                </a:extLst>
              </a:tr>
              <a:tr h="254261">
                <a:tc>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ctr"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1</a:t>
                      </a:r>
                      <a:endParaRPr kumimoji="1" lang="ko-KR" altLang="en-US"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1270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EAEAEA"/>
                    </a:solidFill>
                  </a:tcPr>
                </a:tc>
                <a:tc>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과제물 썸네일 이미지</a:t>
                      </a: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800" b="0" i="0" u="none" strike="noStrike" cap="none" normalizeH="0" baseline="0" dirty="0" err="1">
                          <a:ln>
                            <a:noFill/>
                          </a:ln>
                          <a:solidFill>
                            <a:schemeClr val="tx1"/>
                          </a:solidFill>
                          <a:effectLst/>
                          <a:latin typeface="맑은 고딕" pitchFamily="50" charset="-127"/>
                          <a:ea typeface="맑은 고딕" pitchFamily="50" charset="-127"/>
                        </a:rPr>
                        <a:t>클릭시</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 해당 페이지로 이동</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-section</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을 지정해 이미지와 텍스트를 배치함</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-div</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태그를 사용해 마우스 </a:t>
                      </a: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hover</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시 이미지가 변경될 수 있도록 함</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635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54261">
                <a:tc>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ctr"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a:ln>
                            <a:noFill/>
                          </a:ln>
                          <a:solidFill>
                            <a:schemeClr val="tx1"/>
                          </a:solidFill>
                          <a:effectLst/>
                          <a:latin typeface="맑은 고딕" pitchFamily="50" charset="-127"/>
                          <a:ea typeface="맑은 고딕" pitchFamily="50" charset="-127"/>
                        </a:rPr>
                        <a:t>2</a:t>
                      </a:r>
                    </a:p>
                  </a:txBody>
                  <a:tcPr marL="39627" marR="39627" marT="39550" marB="39550" anchor="ctr" horzOverflow="overflow">
                    <a:lnL w="1270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EAEAEA"/>
                    </a:solidFill>
                  </a:tcPr>
                </a:tc>
                <a:tc>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과제물 설명</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-ul.li</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태그 사용</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635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8" name="타원 7">
            <a:extLst>
              <a:ext uri="{FF2B5EF4-FFF2-40B4-BE49-F238E27FC236}">
                <a16:creationId xmlns:a16="http://schemas.microsoft.com/office/drawing/2014/main" id="{E84C9B13-7445-48E9-BB6D-8BBA218A5084}"/>
              </a:ext>
            </a:extLst>
          </p:cNvPr>
          <p:cNvSpPr/>
          <p:nvPr/>
        </p:nvSpPr>
        <p:spPr bwMode="auto">
          <a:xfrm>
            <a:off x="4114543" y="4521644"/>
            <a:ext cx="153190" cy="153190"/>
          </a:xfrm>
          <a:prstGeom prst="ellips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1069975" rtl="0" eaLnBrk="1" fontAlgn="base" latinLnBrk="1" hangingPunct="1">
              <a:lnSpc>
                <a:spcPct val="100000"/>
              </a:lnSpc>
              <a:spcBef>
                <a:spcPct val="0"/>
              </a:spcBef>
              <a:spcAft>
                <a:spcPct val="0"/>
              </a:spcAft>
              <a:buClrTx/>
              <a:buSzTx/>
              <a:buFontTx/>
              <a:buNone/>
              <a:tabLst/>
            </a:pPr>
            <a:r>
              <a:rPr kumimoji="1" lang="en-US" altLang="ko-KR" sz="800" b="1" dirty="0">
                <a:solidFill>
                  <a:schemeClr val="bg1"/>
                </a:solidFill>
                <a:latin typeface="+mn-ea"/>
              </a:rPr>
              <a:t>2</a:t>
            </a:r>
            <a:endParaRPr kumimoji="1" lang="ko-KR" altLang="en-US" sz="800" b="1" dirty="0">
              <a:solidFill>
                <a:schemeClr val="bg1"/>
              </a:solidFill>
              <a:latin typeface="+mn-ea"/>
            </a:endParaRPr>
          </a:p>
        </p:txBody>
      </p:sp>
    </p:spTree>
    <p:extLst>
      <p:ext uri="{BB962C8B-B14F-4D97-AF65-F5344CB8AC3E}">
        <p14:creationId xmlns:p14="http://schemas.microsoft.com/office/powerpoint/2010/main" val="3503546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래픽 2">
            <a:extLst>
              <a:ext uri="{FF2B5EF4-FFF2-40B4-BE49-F238E27FC236}">
                <a16:creationId xmlns:a16="http://schemas.microsoft.com/office/drawing/2014/main" id="{14D359A4-25E4-40DE-BFB7-033DD08B89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66685" y="1508520"/>
            <a:ext cx="7226202" cy="4064739"/>
          </a:xfrm>
          <a:prstGeom prst="rect">
            <a:avLst/>
          </a:prstGeom>
        </p:spPr>
      </p:pic>
      <p:sp>
        <p:nvSpPr>
          <p:cNvPr id="4" name="TextBox 3">
            <a:extLst>
              <a:ext uri="{FF2B5EF4-FFF2-40B4-BE49-F238E27FC236}">
                <a16:creationId xmlns:a16="http://schemas.microsoft.com/office/drawing/2014/main" id="{7B66FB49-33A6-4BD9-B319-C8A01571830F}"/>
              </a:ext>
            </a:extLst>
          </p:cNvPr>
          <p:cNvSpPr txBox="1"/>
          <p:nvPr/>
        </p:nvSpPr>
        <p:spPr>
          <a:xfrm>
            <a:off x="448236" y="457741"/>
            <a:ext cx="3056964" cy="377796"/>
          </a:xfrm>
          <a:prstGeom prst="rect">
            <a:avLst/>
          </a:prstGeom>
          <a:noFill/>
        </p:spPr>
        <p:txBody>
          <a:bodyPr wrap="square" rtlCol="0">
            <a:spAutoFit/>
          </a:bodyPr>
          <a:lstStyle/>
          <a:p>
            <a:pPr>
              <a:lnSpc>
                <a:spcPct val="150000"/>
              </a:lnSpc>
            </a:pPr>
            <a:r>
              <a:rPr lang="en-US" altLang="ko-KR" sz="1400" dirty="0">
                <a:latin typeface="나눔고딕" panose="020D0604000000000000" pitchFamily="50" charset="-127"/>
                <a:ea typeface="나눔고딕" panose="020D0604000000000000" pitchFamily="50" charset="-127"/>
              </a:rPr>
              <a:t>04_</a:t>
            </a:r>
            <a:r>
              <a:rPr lang="ko-KR" altLang="en-US" sz="1400" dirty="0">
                <a:latin typeface="나눔고딕" panose="020D0604000000000000" pitchFamily="50" charset="-127"/>
                <a:ea typeface="나눔고딕" panose="020D0604000000000000" pitchFamily="50" charset="-127"/>
              </a:rPr>
              <a:t>와이어프레임</a:t>
            </a:r>
            <a:r>
              <a:rPr lang="en-US" altLang="ko-KR" sz="1400" dirty="0">
                <a:solidFill>
                  <a:schemeClr val="bg1">
                    <a:lumMod val="65000"/>
                  </a:schemeClr>
                </a:solidFill>
                <a:latin typeface="나눔고딕" panose="020D0604000000000000" pitchFamily="50" charset="-127"/>
                <a:ea typeface="나눔고딕" panose="020D0604000000000000" pitchFamily="50" charset="-127"/>
              </a:rPr>
              <a:t>_</a:t>
            </a:r>
            <a:r>
              <a:rPr lang="ko-KR" altLang="en-US" sz="1400" dirty="0">
                <a:solidFill>
                  <a:schemeClr val="bg1">
                    <a:lumMod val="65000"/>
                  </a:schemeClr>
                </a:solidFill>
                <a:latin typeface="나눔고딕" panose="020D0604000000000000" pitchFamily="50" charset="-127"/>
                <a:ea typeface="나눔고딕" panose="020D0604000000000000" pitchFamily="50" charset="-127"/>
              </a:rPr>
              <a:t>컨텐츠 페이지</a:t>
            </a:r>
            <a:endParaRPr lang="en-US" altLang="ko-KR" sz="1400" dirty="0">
              <a:solidFill>
                <a:schemeClr val="bg1">
                  <a:lumMod val="65000"/>
                </a:schemeClr>
              </a:solidFill>
              <a:latin typeface="나눔고딕" panose="020D0604000000000000" pitchFamily="50" charset="-127"/>
              <a:ea typeface="나눔고딕" panose="020D0604000000000000" pitchFamily="50" charset="-127"/>
            </a:endParaRPr>
          </a:p>
        </p:txBody>
      </p:sp>
      <p:sp>
        <p:nvSpPr>
          <p:cNvPr id="6" name="타원 5">
            <a:extLst>
              <a:ext uri="{FF2B5EF4-FFF2-40B4-BE49-F238E27FC236}">
                <a16:creationId xmlns:a16="http://schemas.microsoft.com/office/drawing/2014/main" id="{9280EFA3-C256-43C5-9573-B3BA85DD3B01}"/>
              </a:ext>
            </a:extLst>
          </p:cNvPr>
          <p:cNvSpPr/>
          <p:nvPr/>
        </p:nvSpPr>
        <p:spPr bwMode="auto">
          <a:xfrm>
            <a:off x="2522518" y="2415602"/>
            <a:ext cx="153190" cy="153190"/>
          </a:xfrm>
          <a:prstGeom prst="ellips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1069975" rtl="0" eaLnBrk="1" fontAlgn="base" latinLnBrk="1" hangingPunct="1">
              <a:lnSpc>
                <a:spcPct val="100000"/>
              </a:lnSpc>
              <a:spcBef>
                <a:spcPct val="0"/>
              </a:spcBef>
              <a:spcAft>
                <a:spcPct val="0"/>
              </a:spcAft>
              <a:buClrTx/>
              <a:buSzTx/>
              <a:buFontTx/>
              <a:buNone/>
              <a:tabLst/>
            </a:pPr>
            <a:r>
              <a:rPr kumimoji="1" lang="en-US" altLang="ko-KR" sz="800" b="1" dirty="0">
                <a:solidFill>
                  <a:schemeClr val="bg1"/>
                </a:solidFill>
                <a:latin typeface="+mn-ea"/>
              </a:rPr>
              <a:t>1</a:t>
            </a:r>
            <a:endParaRPr kumimoji="1" lang="ko-KR" altLang="en-US" sz="800" b="1" dirty="0">
              <a:solidFill>
                <a:schemeClr val="bg1"/>
              </a:solidFill>
              <a:latin typeface="+mn-ea"/>
            </a:endParaRPr>
          </a:p>
        </p:txBody>
      </p:sp>
      <p:graphicFrame>
        <p:nvGraphicFramePr>
          <p:cNvPr id="7" name="Group 54">
            <a:extLst>
              <a:ext uri="{FF2B5EF4-FFF2-40B4-BE49-F238E27FC236}">
                <a16:creationId xmlns:a16="http://schemas.microsoft.com/office/drawing/2014/main" id="{4CE7B498-1D8D-4C6A-A900-0B2A551EAEAF}"/>
              </a:ext>
            </a:extLst>
          </p:cNvPr>
          <p:cNvGraphicFramePr>
            <a:graphicFrameLocks noGrp="1"/>
          </p:cNvGraphicFramePr>
          <p:nvPr>
            <p:custDataLst>
              <p:tags r:id="rId1"/>
            </p:custDataLst>
            <p:extLst>
              <p:ext uri="{D42A27DB-BD31-4B8C-83A1-F6EECF244321}">
                <p14:modId xmlns:p14="http://schemas.microsoft.com/office/powerpoint/2010/main" val="1496286532"/>
              </p:ext>
            </p:extLst>
          </p:nvPr>
        </p:nvGraphicFramePr>
        <p:xfrm>
          <a:off x="9978172" y="2492197"/>
          <a:ext cx="1860058" cy="2778059"/>
        </p:xfrm>
        <a:graphic>
          <a:graphicData uri="http://schemas.openxmlformats.org/drawingml/2006/table">
            <a:tbl>
              <a:tblPr/>
              <a:tblGrid>
                <a:gridCol w="240958">
                  <a:extLst>
                    <a:ext uri="{9D8B030D-6E8A-4147-A177-3AD203B41FA5}">
                      <a16:colId xmlns:a16="http://schemas.microsoft.com/office/drawing/2014/main" val="20000"/>
                    </a:ext>
                  </a:extLst>
                </a:gridCol>
                <a:gridCol w="1619100">
                  <a:extLst>
                    <a:ext uri="{9D8B030D-6E8A-4147-A177-3AD203B41FA5}">
                      <a16:colId xmlns:a16="http://schemas.microsoft.com/office/drawing/2014/main" val="20001"/>
                    </a:ext>
                  </a:extLst>
                </a:gridCol>
              </a:tblGrid>
              <a:tr h="243137">
                <a:tc gridSpan="2">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ctr" defTabSz="1101725" rtl="0" eaLnBrk="0" fontAlgn="base" latinLnBrk="1" hangingPunct="0">
                        <a:lnSpc>
                          <a:spcPct val="100000"/>
                        </a:lnSpc>
                        <a:spcBef>
                          <a:spcPts val="1700"/>
                        </a:spcBef>
                        <a:spcAft>
                          <a:spcPct val="0"/>
                        </a:spcAft>
                        <a:buClrTx/>
                        <a:buSzPct val="70000"/>
                        <a:buFont typeface="Wingdings" pitchFamily="2" charset="2"/>
                        <a:buNone/>
                        <a:tabLst/>
                      </a:pPr>
                      <a:r>
                        <a:rPr kumimoji="1" lang="ko-KR" altLang="en-US" sz="800" b="1" i="0" u="none" strike="noStrike" cap="none" normalizeH="0" baseline="0" dirty="0">
                          <a:ln>
                            <a:noFill/>
                          </a:ln>
                          <a:solidFill>
                            <a:schemeClr val="tx1"/>
                          </a:solidFill>
                          <a:effectLst/>
                          <a:latin typeface="맑은 고딕" pitchFamily="50" charset="-127"/>
                          <a:ea typeface="맑은 고딕" pitchFamily="50" charset="-127"/>
                        </a:rPr>
                        <a:t>화면 설명</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0"/>
                  </a:ext>
                </a:extLst>
              </a:tr>
              <a:tr h="254261">
                <a:tc>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ctr"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1</a:t>
                      </a:r>
                      <a:endParaRPr kumimoji="1" lang="ko-KR" altLang="en-US"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1270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EAEAEA"/>
                    </a:solidFill>
                  </a:tcPr>
                </a:tc>
                <a:tc>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배너 이미지</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-section </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태그로 삽입</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635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54261">
                <a:tc>
                  <a:txBody>
                    <a:bodyPr/>
                    <a:lstStyle/>
                    <a:p>
                      <a:pPr marL="0" marR="0" lvl="0" indent="0" algn="ctr"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2</a:t>
                      </a:r>
                      <a:endParaRPr kumimoji="1" lang="ko-KR" altLang="en-US"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1270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defRPr/>
                      </a:pP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서브 </a:t>
                      </a:r>
                      <a:r>
                        <a:rPr kumimoji="1" lang="ko-KR" altLang="en-US" sz="800" b="0" i="0" u="none" strike="noStrike" cap="none" normalizeH="0" baseline="0" dirty="0">
                          <a:ln>
                            <a:noFill/>
                          </a:ln>
                          <a:solidFill>
                            <a:schemeClr val="tx1"/>
                          </a:solidFill>
                          <a:effectLst/>
                          <a:latin typeface="맑은 고딕" pitchFamily="50" charset="-127"/>
                          <a:ea typeface="+mn-ea"/>
                        </a:rPr>
                        <a:t>메뉴 내비게이션으로 </a:t>
                      </a:r>
                      <a:r>
                        <a:rPr kumimoji="1" lang="en-US" altLang="ko-KR" sz="800" b="0" i="0" u="none" strike="noStrike" cap="none" normalizeH="0" baseline="0" dirty="0">
                          <a:ln>
                            <a:noFill/>
                          </a:ln>
                          <a:solidFill>
                            <a:schemeClr val="tx1"/>
                          </a:solidFill>
                          <a:effectLst/>
                          <a:latin typeface="맑은 고딕" pitchFamily="50" charset="-127"/>
                          <a:ea typeface="+mn-ea"/>
                        </a:rPr>
                        <a:t>2depth</a:t>
                      </a:r>
                      <a:r>
                        <a:rPr kumimoji="1" lang="ko-KR" altLang="en-US" sz="800" b="0" i="0" u="none" strike="noStrike" cap="none" normalizeH="0" baseline="0" dirty="0">
                          <a:ln>
                            <a:noFill/>
                          </a:ln>
                          <a:solidFill>
                            <a:schemeClr val="tx1"/>
                          </a:solidFill>
                          <a:effectLst/>
                          <a:latin typeface="맑은 고딕" pitchFamily="50" charset="-127"/>
                          <a:ea typeface="+mn-ea"/>
                        </a:rPr>
                        <a:t>의 카테고리들을 표시한다</a:t>
                      </a:r>
                      <a:r>
                        <a:rPr kumimoji="1" lang="en-US" altLang="ko-KR" sz="800" b="0" i="0" u="none" strike="noStrike" cap="none" normalizeH="0" baseline="0" dirty="0">
                          <a:ln>
                            <a:noFill/>
                          </a:ln>
                          <a:solidFill>
                            <a:schemeClr val="tx1"/>
                          </a:solidFill>
                          <a:effectLst/>
                          <a:latin typeface="맑은 고딕" pitchFamily="50" charset="-127"/>
                          <a:ea typeface="+mn-ea"/>
                        </a:rPr>
                        <a:t> </a:t>
                      </a:r>
                      <a:r>
                        <a:rPr kumimoji="1" lang="ko-KR" altLang="en-US" sz="800" b="0" i="0" u="none" strike="noStrike" cap="none" normalizeH="0" baseline="0" dirty="0">
                          <a:ln>
                            <a:noFill/>
                          </a:ln>
                          <a:solidFill>
                            <a:schemeClr val="tx1"/>
                          </a:solidFill>
                          <a:effectLst/>
                          <a:latin typeface="맑은 고딕" pitchFamily="50" charset="-127"/>
                          <a:ea typeface="+mn-ea"/>
                        </a:rPr>
                        <a:t>클릭 시 해당 페이지로 이동함</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-section</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영역 안에서 </a:t>
                      </a:r>
                      <a:r>
                        <a:rPr kumimoji="1" lang="en-US" altLang="ko-KR" sz="800" b="0" i="0" u="none" strike="noStrike" cap="none" normalizeH="0" baseline="0" dirty="0">
                          <a:ln>
                            <a:noFill/>
                          </a:ln>
                          <a:solidFill>
                            <a:schemeClr val="tx1"/>
                          </a:solidFill>
                          <a:effectLst/>
                          <a:latin typeface="맑은 고딕" pitchFamily="50" charset="-127"/>
                          <a:ea typeface="+mn-ea"/>
                        </a:rPr>
                        <a:t>div</a:t>
                      </a:r>
                      <a:r>
                        <a:rPr kumimoji="1" lang="ko-KR" altLang="en-US" sz="800" b="0" i="0" u="none" strike="noStrike" cap="none" normalizeH="0" baseline="0" dirty="0">
                          <a:ln>
                            <a:noFill/>
                          </a:ln>
                          <a:solidFill>
                            <a:schemeClr val="tx1"/>
                          </a:solidFill>
                          <a:effectLst/>
                          <a:latin typeface="맑은 고딕" pitchFamily="50" charset="-127"/>
                          <a:ea typeface="+mn-ea"/>
                        </a:rPr>
                        <a:t>태그로 삽입 메뉴마다 </a:t>
                      </a:r>
                      <a:r>
                        <a:rPr kumimoji="1" lang="ko-KR" altLang="en-US" sz="800" b="0" i="0" u="none" strike="noStrike" cap="none" normalizeH="0" baseline="0" dirty="0" err="1">
                          <a:ln>
                            <a:noFill/>
                          </a:ln>
                          <a:solidFill>
                            <a:schemeClr val="tx1"/>
                          </a:solidFill>
                          <a:effectLst/>
                          <a:latin typeface="맑은 고딕" pitchFamily="50" charset="-127"/>
                          <a:ea typeface="+mn-ea"/>
                        </a:rPr>
                        <a:t>클릭시</a:t>
                      </a:r>
                      <a:r>
                        <a:rPr kumimoji="1" lang="ko-KR" altLang="en-US" sz="800" b="0" i="0" u="none" strike="noStrike" cap="none" normalizeH="0" baseline="0" dirty="0">
                          <a:ln>
                            <a:noFill/>
                          </a:ln>
                          <a:solidFill>
                            <a:schemeClr val="tx1"/>
                          </a:solidFill>
                          <a:effectLst/>
                          <a:latin typeface="맑은 고딕" pitchFamily="50" charset="-127"/>
                          <a:ea typeface="+mn-ea"/>
                        </a:rPr>
                        <a:t> 해당 페이지로 이동함</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635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772088405"/>
                  </a:ext>
                </a:extLst>
              </a:tr>
              <a:tr h="254261">
                <a:tc>
                  <a:txBody>
                    <a:bodyPr/>
                    <a:lstStyle/>
                    <a:p>
                      <a:pPr marL="0" marR="0" lvl="0" indent="0" algn="ctr"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3</a:t>
                      </a:r>
                      <a:endParaRPr kumimoji="1" lang="ko-KR" altLang="en-US"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1270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과제물 이미지</a:t>
                      </a: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다운로드 버튼</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-section </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태그에 각각 이름을 지정하여 배너 이미지와 겹치지 않도록 삽입</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이미지에 </a:t>
                      </a: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border-shadow</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를 줌</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하단에 </a:t>
                      </a: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div</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태그로 삽입한 다운로드 버튼을 누르면 해당 </a:t>
                      </a:r>
                      <a:r>
                        <a:rPr kumimoji="1" lang="ko-KR" altLang="en-US" sz="800" b="0" i="0" u="none" strike="noStrike" cap="none" normalizeH="0" baseline="0" dirty="0" err="1">
                          <a:ln>
                            <a:noFill/>
                          </a:ln>
                          <a:solidFill>
                            <a:schemeClr val="tx1"/>
                          </a:solidFill>
                          <a:effectLst/>
                          <a:latin typeface="맑은 고딕" pitchFamily="50" charset="-127"/>
                          <a:ea typeface="맑은 고딕" pitchFamily="50" charset="-127"/>
                        </a:rPr>
                        <a:t>작업물</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 파일이 다운됨</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635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94371668"/>
                  </a:ext>
                </a:extLst>
              </a:tr>
            </a:tbl>
          </a:graphicData>
        </a:graphic>
      </p:graphicFrame>
      <p:sp>
        <p:nvSpPr>
          <p:cNvPr id="8" name="타원 7">
            <a:extLst>
              <a:ext uri="{FF2B5EF4-FFF2-40B4-BE49-F238E27FC236}">
                <a16:creationId xmlns:a16="http://schemas.microsoft.com/office/drawing/2014/main" id="{CF1080D7-1410-442D-BE42-BF613F649883}"/>
              </a:ext>
            </a:extLst>
          </p:cNvPr>
          <p:cNvSpPr/>
          <p:nvPr/>
        </p:nvSpPr>
        <p:spPr bwMode="auto">
          <a:xfrm>
            <a:off x="2461623" y="3352405"/>
            <a:ext cx="153190" cy="153190"/>
          </a:xfrm>
          <a:prstGeom prst="ellips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1069975" rtl="0" eaLnBrk="1" fontAlgn="base" latinLnBrk="1" hangingPunct="1">
              <a:lnSpc>
                <a:spcPct val="100000"/>
              </a:lnSpc>
              <a:spcBef>
                <a:spcPct val="0"/>
              </a:spcBef>
              <a:spcAft>
                <a:spcPct val="0"/>
              </a:spcAft>
              <a:buClrTx/>
              <a:buSzTx/>
              <a:buFontTx/>
              <a:buNone/>
              <a:tabLst/>
            </a:pPr>
            <a:r>
              <a:rPr kumimoji="1" lang="en-US" altLang="ko-KR" sz="800" b="1" dirty="0">
                <a:solidFill>
                  <a:schemeClr val="bg1"/>
                </a:solidFill>
                <a:latin typeface="+mn-ea"/>
              </a:rPr>
              <a:t>2</a:t>
            </a:r>
            <a:endParaRPr kumimoji="1" lang="ko-KR" altLang="en-US" sz="800" b="1" dirty="0">
              <a:solidFill>
                <a:schemeClr val="bg1"/>
              </a:solidFill>
              <a:latin typeface="+mn-ea"/>
            </a:endParaRPr>
          </a:p>
        </p:txBody>
      </p:sp>
      <p:sp>
        <p:nvSpPr>
          <p:cNvPr id="9" name="타원 8">
            <a:extLst>
              <a:ext uri="{FF2B5EF4-FFF2-40B4-BE49-F238E27FC236}">
                <a16:creationId xmlns:a16="http://schemas.microsoft.com/office/drawing/2014/main" id="{6AEF04A4-6EA8-4826-B67A-3343406FB900}"/>
              </a:ext>
            </a:extLst>
          </p:cNvPr>
          <p:cNvSpPr/>
          <p:nvPr/>
        </p:nvSpPr>
        <p:spPr bwMode="auto">
          <a:xfrm>
            <a:off x="4626534" y="3647723"/>
            <a:ext cx="153190" cy="153190"/>
          </a:xfrm>
          <a:prstGeom prst="ellips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1069975" rtl="0" eaLnBrk="1" fontAlgn="base" latinLnBrk="1" hangingPunct="1">
              <a:lnSpc>
                <a:spcPct val="100000"/>
              </a:lnSpc>
              <a:spcBef>
                <a:spcPct val="0"/>
              </a:spcBef>
              <a:spcAft>
                <a:spcPct val="0"/>
              </a:spcAft>
              <a:buClrTx/>
              <a:buSzTx/>
              <a:buFontTx/>
              <a:buNone/>
              <a:tabLst/>
            </a:pPr>
            <a:r>
              <a:rPr kumimoji="1" lang="en-US" altLang="ko-KR" sz="800" b="1" dirty="0">
                <a:solidFill>
                  <a:schemeClr val="bg1"/>
                </a:solidFill>
                <a:latin typeface="+mn-ea"/>
              </a:rPr>
              <a:t>3</a:t>
            </a:r>
            <a:endParaRPr kumimoji="1" lang="ko-KR" altLang="en-US" sz="800" b="1" dirty="0">
              <a:solidFill>
                <a:schemeClr val="bg1"/>
              </a:solidFill>
              <a:latin typeface="+mn-ea"/>
            </a:endParaRPr>
          </a:p>
        </p:txBody>
      </p:sp>
    </p:spTree>
    <p:extLst>
      <p:ext uri="{BB962C8B-B14F-4D97-AF65-F5344CB8AC3E}">
        <p14:creationId xmlns:p14="http://schemas.microsoft.com/office/powerpoint/2010/main" val="688738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래픽 1">
            <a:extLst>
              <a:ext uri="{FF2B5EF4-FFF2-40B4-BE49-F238E27FC236}">
                <a16:creationId xmlns:a16="http://schemas.microsoft.com/office/drawing/2014/main" id="{7AD6F574-F4AD-4129-89CD-C90473225B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62827" y="1508520"/>
            <a:ext cx="7226202" cy="4064739"/>
          </a:xfrm>
          <a:prstGeom prst="rect">
            <a:avLst/>
          </a:prstGeom>
        </p:spPr>
      </p:pic>
      <p:sp>
        <p:nvSpPr>
          <p:cNvPr id="4" name="TextBox 3">
            <a:extLst>
              <a:ext uri="{FF2B5EF4-FFF2-40B4-BE49-F238E27FC236}">
                <a16:creationId xmlns:a16="http://schemas.microsoft.com/office/drawing/2014/main" id="{7B66FB49-33A6-4BD9-B319-C8A01571830F}"/>
              </a:ext>
            </a:extLst>
          </p:cNvPr>
          <p:cNvSpPr txBox="1"/>
          <p:nvPr/>
        </p:nvSpPr>
        <p:spPr>
          <a:xfrm>
            <a:off x="448236" y="457741"/>
            <a:ext cx="3612776" cy="377796"/>
          </a:xfrm>
          <a:prstGeom prst="rect">
            <a:avLst/>
          </a:prstGeom>
          <a:noFill/>
        </p:spPr>
        <p:txBody>
          <a:bodyPr wrap="square" rtlCol="0">
            <a:spAutoFit/>
          </a:bodyPr>
          <a:lstStyle/>
          <a:p>
            <a:pPr>
              <a:lnSpc>
                <a:spcPct val="150000"/>
              </a:lnSpc>
            </a:pPr>
            <a:r>
              <a:rPr lang="en-US" altLang="ko-KR" sz="1400" dirty="0">
                <a:latin typeface="나눔고딕" panose="020D0604000000000000" pitchFamily="50" charset="-127"/>
                <a:ea typeface="나눔고딕" panose="020D0604000000000000" pitchFamily="50" charset="-127"/>
              </a:rPr>
              <a:t>04_</a:t>
            </a:r>
            <a:r>
              <a:rPr lang="ko-KR" altLang="en-US" sz="1400" dirty="0">
                <a:latin typeface="나눔고딕" panose="020D0604000000000000" pitchFamily="50" charset="-127"/>
                <a:ea typeface="나눔고딕" panose="020D0604000000000000" pitchFamily="50" charset="-127"/>
              </a:rPr>
              <a:t>와이어프레임</a:t>
            </a:r>
            <a:r>
              <a:rPr lang="en-US" altLang="ko-KR" sz="1400" dirty="0">
                <a:solidFill>
                  <a:schemeClr val="bg1">
                    <a:lumMod val="65000"/>
                  </a:schemeClr>
                </a:solidFill>
                <a:latin typeface="나눔고딕" panose="020D0604000000000000" pitchFamily="50" charset="-127"/>
                <a:ea typeface="나눔고딕" panose="020D0604000000000000" pitchFamily="50" charset="-127"/>
              </a:rPr>
              <a:t>_</a:t>
            </a:r>
            <a:r>
              <a:rPr lang="ko-KR" altLang="en-US" sz="1400" dirty="0">
                <a:solidFill>
                  <a:schemeClr val="bg1">
                    <a:lumMod val="65000"/>
                  </a:schemeClr>
                </a:solidFill>
                <a:latin typeface="나눔고딕" panose="020D0604000000000000" pitchFamily="50" charset="-127"/>
                <a:ea typeface="나눔고딕" panose="020D0604000000000000" pitchFamily="50" charset="-127"/>
              </a:rPr>
              <a:t> 컨텐츠 페이지</a:t>
            </a:r>
            <a:r>
              <a:rPr lang="en-US" altLang="ko-KR" sz="1400" dirty="0">
                <a:solidFill>
                  <a:schemeClr val="bg1">
                    <a:lumMod val="65000"/>
                  </a:schemeClr>
                </a:solidFill>
                <a:latin typeface="나눔고딕" panose="020D0604000000000000" pitchFamily="50" charset="-127"/>
                <a:ea typeface="나눔고딕" panose="020D0604000000000000" pitchFamily="50" charset="-127"/>
              </a:rPr>
              <a:t>(</a:t>
            </a:r>
            <a:r>
              <a:rPr lang="ko-KR" altLang="en-US" sz="1400" dirty="0">
                <a:solidFill>
                  <a:schemeClr val="bg1">
                    <a:lumMod val="65000"/>
                  </a:schemeClr>
                </a:solidFill>
                <a:latin typeface="나눔고딕" panose="020D0604000000000000" pitchFamily="50" charset="-127"/>
                <a:ea typeface="나눔고딕" panose="020D0604000000000000" pitchFamily="50" charset="-127"/>
              </a:rPr>
              <a:t>디자인</a:t>
            </a:r>
            <a:r>
              <a:rPr lang="en-US" altLang="ko-KR" sz="1400" dirty="0">
                <a:solidFill>
                  <a:schemeClr val="bg1">
                    <a:lumMod val="65000"/>
                  </a:schemeClr>
                </a:solidFill>
                <a:latin typeface="나눔고딕" panose="020D0604000000000000" pitchFamily="50" charset="-127"/>
                <a:ea typeface="나눔고딕" panose="020D0604000000000000" pitchFamily="50" charset="-127"/>
              </a:rPr>
              <a:t>)</a:t>
            </a:r>
          </a:p>
        </p:txBody>
      </p:sp>
      <p:graphicFrame>
        <p:nvGraphicFramePr>
          <p:cNvPr id="7" name="Group 54">
            <a:extLst>
              <a:ext uri="{FF2B5EF4-FFF2-40B4-BE49-F238E27FC236}">
                <a16:creationId xmlns:a16="http://schemas.microsoft.com/office/drawing/2014/main" id="{4CE7B498-1D8D-4C6A-A900-0B2A551EAEAF}"/>
              </a:ext>
            </a:extLst>
          </p:cNvPr>
          <p:cNvGraphicFramePr>
            <a:graphicFrameLocks noGrp="1"/>
          </p:cNvGraphicFramePr>
          <p:nvPr>
            <p:custDataLst>
              <p:tags r:id="rId1"/>
            </p:custDataLst>
            <p:extLst>
              <p:ext uri="{D42A27DB-BD31-4B8C-83A1-F6EECF244321}">
                <p14:modId xmlns:p14="http://schemas.microsoft.com/office/powerpoint/2010/main" val="1156283656"/>
              </p:ext>
            </p:extLst>
          </p:nvPr>
        </p:nvGraphicFramePr>
        <p:xfrm>
          <a:off x="9978172" y="2492197"/>
          <a:ext cx="1860058" cy="600431"/>
        </p:xfrm>
        <a:graphic>
          <a:graphicData uri="http://schemas.openxmlformats.org/drawingml/2006/table">
            <a:tbl>
              <a:tblPr/>
              <a:tblGrid>
                <a:gridCol w="240958">
                  <a:extLst>
                    <a:ext uri="{9D8B030D-6E8A-4147-A177-3AD203B41FA5}">
                      <a16:colId xmlns:a16="http://schemas.microsoft.com/office/drawing/2014/main" val="20000"/>
                    </a:ext>
                  </a:extLst>
                </a:gridCol>
                <a:gridCol w="1619100">
                  <a:extLst>
                    <a:ext uri="{9D8B030D-6E8A-4147-A177-3AD203B41FA5}">
                      <a16:colId xmlns:a16="http://schemas.microsoft.com/office/drawing/2014/main" val="20001"/>
                    </a:ext>
                  </a:extLst>
                </a:gridCol>
              </a:tblGrid>
              <a:tr h="243137">
                <a:tc gridSpan="2">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ctr" defTabSz="1101725" rtl="0" eaLnBrk="0" fontAlgn="base" latinLnBrk="1" hangingPunct="0">
                        <a:lnSpc>
                          <a:spcPct val="100000"/>
                        </a:lnSpc>
                        <a:spcBef>
                          <a:spcPts val="1700"/>
                        </a:spcBef>
                        <a:spcAft>
                          <a:spcPct val="0"/>
                        </a:spcAft>
                        <a:buClrTx/>
                        <a:buSzPct val="70000"/>
                        <a:buFont typeface="Wingdings" pitchFamily="2" charset="2"/>
                        <a:buNone/>
                        <a:tabLst/>
                        <a:defRPr/>
                      </a:pPr>
                      <a:r>
                        <a:rPr kumimoji="1" lang="ko-KR" altLang="en-US" sz="800" b="1" i="0" u="none" strike="noStrike" cap="none" normalizeH="0" baseline="0" dirty="0">
                          <a:ln>
                            <a:noFill/>
                          </a:ln>
                          <a:solidFill>
                            <a:schemeClr val="tx1"/>
                          </a:solidFill>
                          <a:effectLst/>
                          <a:latin typeface="맑은 고딕" pitchFamily="50" charset="-127"/>
                          <a:ea typeface="맑은 고딕" pitchFamily="50" charset="-127"/>
                        </a:rPr>
                        <a:t>화면 설명</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0"/>
                  </a:ext>
                </a:extLst>
              </a:tr>
              <a:tr h="254261">
                <a:tc>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ctr"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1</a:t>
                      </a:r>
                      <a:endParaRPr kumimoji="1" lang="ko-KR" altLang="en-US"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1270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EAEAEA"/>
                    </a:solidFill>
                  </a:tcPr>
                </a:tc>
                <a:tc>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디자인 과제물 영역</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-table</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태그를 통해 영역을 지정함</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635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9" name="타원 8">
            <a:extLst>
              <a:ext uri="{FF2B5EF4-FFF2-40B4-BE49-F238E27FC236}">
                <a16:creationId xmlns:a16="http://schemas.microsoft.com/office/drawing/2014/main" id="{6AEF04A4-6EA8-4826-B67A-3343406FB900}"/>
              </a:ext>
            </a:extLst>
          </p:cNvPr>
          <p:cNvSpPr/>
          <p:nvPr/>
        </p:nvSpPr>
        <p:spPr bwMode="auto">
          <a:xfrm>
            <a:off x="4725594" y="3327683"/>
            <a:ext cx="153190" cy="153190"/>
          </a:xfrm>
          <a:prstGeom prst="ellips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1069975" rtl="0" eaLnBrk="1" fontAlgn="base" latinLnBrk="1" hangingPunct="1">
              <a:lnSpc>
                <a:spcPct val="100000"/>
              </a:lnSpc>
              <a:spcBef>
                <a:spcPct val="0"/>
              </a:spcBef>
              <a:spcAft>
                <a:spcPct val="0"/>
              </a:spcAft>
              <a:buClrTx/>
              <a:buSzTx/>
              <a:buFontTx/>
              <a:buNone/>
              <a:tabLst/>
            </a:pPr>
            <a:r>
              <a:rPr kumimoji="1" lang="en-US" altLang="ko-KR" sz="800" b="1" dirty="0">
                <a:solidFill>
                  <a:schemeClr val="bg1"/>
                </a:solidFill>
                <a:latin typeface="+mn-ea"/>
              </a:rPr>
              <a:t>1</a:t>
            </a:r>
            <a:endParaRPr kumimoji="1" lang="ko-KR" altLang="en-US" sz="800" b="1" dirty="0">
              <a:solidFill>
                <a:schemeClr val="bg1"/>
              </a:solidFill>
              <a:latin typeface="+mn-ea"/>
            </a:endParaRPr>
          </a:p>
        </p:txBody>
      </p:sp>
    </p:spTree>
    <p:extLst>
      <p:ext uri="{BB962C8B-B14F-4D97-AF65-F5344CB8AC3E}">
        <p14:creationId xmlns:p14="http://schemas.microsoft.com/office/powerpoint/2010/main" val="878613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래픽 2">
            <a:extLst>
              <a:ext uri="{FF2B5EF4-FFF2-40B4-BE49-F238E27FC236}">
                <a16:creationId xmlns:a16="http://schemas.microsoft.com/office/drawing/2014/main" id="{36187F93-94AC-441C-BFD8-9B8C052B28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62827" y="1513483"/>
            <a:ext cx="7217377" cy="4059775"/>
          </a:xfrm>
          <a:prstGeom prst="rect">
            <a:avLst/>
          </a:prstGeom>
        </p:spPr>
      </p:pic>
      <p:sp>
        <p:nvSpPr>
          <p:cNvPr id="4" name="TextBox 3">
            <a:extLst>
              <a:ext uri="{FF2B5EF4-FFF2-40B4-BE49-F238E27FC236}">
                <a16:creationId xmlns:a16="http://schemas.microsoft.com/office/drawing/2014/main" id="{7B66FB49-33A6-4BD9-B319-C8A01571830F}"/>
              </a:ext>
            </a:extLst>
          </p:cNvPr>
          <p:cNvSpPr txBox="1"/>
          <p:nvPr/>
        </p:nvSpPr>
        <p:spPr>
          <a:xfrm>
            <a:off x="448236" y="457741"/>
            <a:ext cx="5647764" cy="377796"/>
          </a:xfrm>
          <a:prstGeom prst="rect">
            <a:avLst/>
          </a:prstGeom>
          <a:noFill/>
        </p:spPr>
        <p:txBody>
          <a:bodyPr wrap="square" rtlCol="0">
            <a:spAutoFit/>
          </a:bodyPr>
          <a:lstStyle/>
          <a:p>
            <a:pPr>
              <a:lnSpc>
                <a:spcPct val="150000"/>
              </a:lnSpc>
            </a:pPr>
            <a:r>
              <a:rPr lang="en-US" altLang="ko-KR" sz="1400" dirty="0">
                <a:latin typeface="나눔고딕" panose="020D0604000000000000" pitchFamily="50" charset="-127"/>
                <a:ea typeface="나눔고딕" panose="020D0604000000000000" pitchFamily="50" charset="-127"/>
              </a:rPr>
              <a:t>04_</a:t>
            </a:r>
            <a:r>
              <a:rPr lang="ko-KR" altLang="en-US" sz="1400" dirty="0">
                <a:latin typeface="나눔고딕" panose="020D0604000000000000" pitchFamily="50" charset="-127"/>
                <a:ea typeface="나눔고딕" panose="020D0604000000000000" pitchFamily="50" charset="-127"/>
              </a:rPr>
              <a:t>와이어프레임</a:t>
            </a:r>
            <a:r>
              <a:rPr lang="en-US" altLang="ko-KR" sz="1400" dirty="0">
                <a:solidFill>
                  <a:schemeClr val="bg1">
                    <a:lumMod val="65000"/>
                  </a:schemeClr>
                </a:solidFill>
                <a:latin typeface="나눔고딕" panose="020D0604000000000000" pitchFamily="50" charset="-127"/>
                <a:ea typeface="나눔고딕" panose="020D0604000000000000" pitchFamily="50" charset="-127"/>
              </a:rPr>
              <a:t> _</a:t>
            </a:r>
            <a:r>
              <a:rPr lang="ko-KR" altLang="en-US" sz="1400" dirty="0">
                <a:solidFill>
                  <a:schemeClr val="bg1">
                    <a:lumMod val="65000"/>
                  </a:schemeClr>
                </a:solidFill>
                <a:latin typeface="나눔고딕" panose="020D0604000000000000" pitchFamily="50" charset="-127"/>
                <a:ea typeface="나눔고딕" panose="020D0604000000000000" pitchFamily="50" charset="-127"/>
              </a:rPr>
              <a:t> 컨텐츠 페이지</a:t>
            </a:r>
            <a:r>
              <a:rPr lang="en-US" altLang="ko-KR" sz="1400" dirty="0">
                <a:solidFill>
                  <a:schemeClr val="bg1">
                    <a:lumMod val="65000"/>
                  </a:schemeClr>
                </a:solidFill>
                <a:latin typeface="나눔고딕" panose="020D0604000000000000" pitchFamily="50" charset="-127"/>
                <a:ea typeface="나눔고딕" panose="020D0604000000000000" pitchFamily="50" charset="-127"/>
              </a:rPr>
              <a:t>(</a:t>
            </a:r>
            <a:r>
              <a:rPr lang="ko-KR" altLang="en-US" sz="1400" dirty="0">
                <a:solidFill>
                  <a:schemeClr val="bg1">
                    <a:lumMod val="65000"/>
                  </a:schemeClr>
                </a:solidFill>
                <a:latin typeface="나눔고딕" panose="020D0604000000000000" pitchFamily="50" charset="-127"/>
                <a:ea typeface="나눔고딕" panose="020D0604000000000000" pitchFamily="50" charset="-127"/>
              </a:rPr>
              <a:t>영상</a:t>
            </a:r>
            <a:r>
              <a:rPr lang="en-US" altLang="ko-KR" sz="1400" dirty="0">
                <a:solidFill>
                  <a:schemeClr val="bg1">
                    <a:lumMod val="65000"/>
                  </a:schemeClr>
                </a:solidFill>
                <a:latin typeface="나눔고딕" panose="020D0604000000000000" pitchFamily="50" charset="-127"/>
                <a:ea typeface="나눔고딕" panose="020D0604000000000000" pitchFamily="50" charset="-127"/>
              </a:rPr>
              <a:t>,</a:t>
            </a:r>
            <a:r>
              <a:rPr lang="ko-KR" altLang="en-US" sz="1400" dirty="0">
                <a:solidFill>
                  <a:schemeClr val="bg1">
                    <a:lumMod val="65000"/>
                  </a:schemeClr>
                </a:solidFill>
                <a:latin typeface="나눔고딕" panose="020D0604000000000000" pitchFamily="50" charset="-127"/>
                <a:ea typeface="나눔고딕" panose="020D0604000000000000" pitchFamily="50" charset="-127"/>
              </a:rPr>
              <a:t>프로그래밍</a:t>
            </a:r>
            <a:r>
              <a:rPr lang="en-US" altLang="ko-KR" sz="1400" dirty="0">
                <a:solidFill>
                  <a:schemeClr val="bg1">
                    <a:lumMod val="65000"/>
                  </a:schemeClr>
                </a:solidFill>
                <a:latin typeface="나눔고딕" panose="020D0604000000000000" pitchFamily="50" charset="-127"/>
                <a:ea typeface="나눔고딕" panose="020D0604000000000000" pitchFamily="50" charset="-127"/>
              </a:rPr>
              <a:t>)</a:t>
            </a:r>
          </a:p>
        </p:txBody>
      </p:sp>
      <p:graphicFrame>
        <p:nvGraphicFramePr>
          <p:cNvPr id="7" name="Group 54">
            <a:extLst>
              <a:ext uri="{FF2B5EF4-FFF2-40B4-BE49-F238E27FC236}">
                <a16:creationId xmlns:a16="http://schemas.microsoft.com/office/drawing/2014/main" id="{4CE7B498-1D8D-4C6A-A900-0B2A551EAEAF}"/>
              </a:ext>
            </a:extLst>
          </p:cNvPr>
          <p:cNvGraphicFramePr>
            <a:graphicFrameLocks noGrp="1"/>
          </p:cNvGraphicFramePr>
          <p:nvPr>
            <p:custDataLst>
              <p:tags r:id="rId1"/>
            </p:custDataLst>
            <p:extLst>
              <p:ext uri="{D42A27DB-BD31-4B8C-83A1-F6EECF244321}">
                <p14:modId xmlns:p14="http://schemas.microsoft.com/office/powerpoint/2010/main" val="2594251452"/>
              </p:ext>
            </p:extLst>
          </p:nvPr>
        </p:nvGraphicFramePr>
        <p:xfrm>
          <a:off x="9978172" y="2492197"/>
          <a:ext cx="1860058" cy="1331951"/>
        </p:xfrm>
        <a:graphic>
          <a:graphicData uri="http://schemas.openxmlformats.org/drawingml/2006/table">
            <a:tbl>
              <a:tblPr/>
              <a:tblGrid>
                <a:gridCol w="240958">
                  <a:extLst>
                    <a:ext uri="{9D8B030D-6E8A-4147-A177-3AD203B41FA5}">
                      <a16:colId xmlns:a16="http://schemas.microsoft.com/office/drawing/2014/main" val="20000"/>
                    </a:ext>
                  </a:extLst>
                </a:gridCol>
                <a:gridCol w="1619100">
                  <a:extLst>
                    <a:ext uri="{9D8B030D-6E8A-4147-A177-3AD203B41FA5}">
                      <a16:colId xmlns:a16="http://schemas.microsoft.com/office/drawing/2014/main" val="20001"/>
                    </a:ext>
                  </a:extLst>
                </a:gridCol>
              </a:tblGrid>
              <a:tr h="243137">
                <a:tc gridSpan="2">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ctr" defTabSz="1101725" rtl="0" eaLnBrk="0" fontAlgn="base" latinLnBrk="1" hangingPunct="0">
                        <a:lnSpc>
                          <a:spcPct val="100000"/>
                        </a:lnSpc>
                        <a:spcBef>
                          <a:spcPts val="1700"/>
                        </a:spcBef>
                        <a:spcAft>
                          <a:spcPct val="0"/>
                        </a:spcAft>
                        <a:buClrTx/>
                        <a:buSzPct val="70000"/>
                        <a:buFont typeface="Wingdings" pitchFamily="2" charset="2"/>
                        <a:buNone/>
                        <a:tabLst/>
                        <a:defRPr/>
                      </a:pPr>
                      <a:r>
                        <a:rPr kumimoji="1" lang="ko-KR" altLang="en-US" sz="800" b="1" i="0" u="none" strike="noStrike" cap="none" normalizeH="0" baseline="0" dirty="0">
                          <a:ln>
                            <a:noFill/>
                          </a:ln>
                          <a:solidFill>
                            <a:schemeClr val="tx1"/>
                          </a:solidFill>
                          <a:effectLst/>
                          <a:latin typeface="맑은 고딕" pitchFamily="50" charset="-127"/>
                          <a:ea typeface="맑은 고딕" pitchFamily="50" charset="-127"/>
                        </a:rPr>
                        <a:t>화면 설명</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0"/>
                  </a:ext>
                </a:extLst>
              </a:tr>
              <a:tr h="254261">
                <a:tc>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ctr"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1</a:t>
                      </a:r>
                      <a:endParaRPr kumimoji="1" lang="ko-KR" altLang="en-US"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1270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EAEAEA"/>
                    </a:solidFill>
                  </a:tcPr>
                </a:tc>
                <a:tc>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1.</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영상 과제물 영역</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-video</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태그 사용하여 영상을 삽입함</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2.</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프로그래밍 과제물 영역</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아이프레임을 사용해 웹 문서를 볼 수 있도록 함</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635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9" name="타원 8">
            <a:extLst>
              <a:ext uri="{FF2B5EF4-FFF2-40B4-BE49-F238E27FC236}">
                <a16:creationId xmlns:a16="http://schemas.microsoft.com/office/drawing/2014/main" id="{6AEF04A4-6EA8-4826-B67A-3343406FB900}"/>
              </a:ext>
            </a:extLst>
          </p:cNvPr>
          <p:cNvSpPr/>
          <p:nvPr/>
        </p:nvSpPr>
        <p:spPr bwMode="auto">
          <a:xfrm>
            <a:off x="3927735" y="3543370"/>
            <a:ext cx="153190" cy="153190"/>
          </a:xfrm>
          <a:prstGeom prst="ellips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1069975" rtl="0" eaLnBrk="1" fontAlgn="base" latinLnBrk="1" hangingPunct="1">
              <a:lnSpc>
                <a:spcPct val="100000"/>
              </a:lnSpc>
              <a:spcBef>
                <a:spcPct val="0"/>
              </a:spcBef>
              <a:spcAft>
                <a:spcPct val="0"/>
              </a:spcAft>
              <a:buClrTx/>
              <a:buSzTx/>
              <a:buFontTx/>
              <a:buNone/>
              <a:tabLst/>
            </a:pPr>
            <a:r>
              <a:rPr kumimoji="1" lang="en-US" altLang="ko-KR" sz="800" b="1" dirty="0">
                <a:solidFill>
                  <a:schemeClr val="bg1"/>
                </a:solidFill>
                <a:latin typeface="+mn-ea"/>
              </a:rPr>
              <a:t>1</a:t>
            </a:r>
            <a:endParaRPr kumimoji="1" lang="ko-KR" altLang="en-US" sz="800" b="1" dirty="0">
              <a:solidFill>
                <a:schemeClr val="bg1"/>
              </a:solidFill>
              <a:latin typeface="+mn-ea"/>
            </a:endParaRPr>
          </a:p>
        </p:txBody>
      </p:sp>
    </p:spTree>
    <p:extLst>
      <p:ext uri="{BB962C8B-B14F-4D97-AF65-F5344CB8AC3E}">
        <p14:creationId xmlns:p14="http://schemas.microsoft.com/office/powerpoint/2010/main" val="1281976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래픽 1">
            <a:extLst>
              <a:ext uri="{FF2B5EF4-FFF2-40B4-BE49-F238E27FC236}">
                <a16:creationId xmlns:a16="http://schemas.microsoft.com/office/drawing/2014/main" id="{81EA4CDD-2F96-4170-A605-3C65B22858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66686" y="1514283"/>
            <a:ext cx="7226203" cy="4064739"/>
          </a:xfrm>
          <a:prstGeom prst="rect">
            <a:avLst/>
          </a:prstGeom>
        </p:spPr>
      </p:pic>
      <p:sp>
        <p:nvSpPr>
          <p:cNvPr id="4" name="TextBox 3">
            <a:extLst>
              <a:ext uri="{FF2B5EF4-FFF2-40B4-BE49-F238E27FC236}">
                <a16:creationId xmlns:a16="http://schemas.microsoft.com/office/drawing/2014/main" id="{7B66FB49-33A6-4BD9-B319-C8A01571830F}"/>
              </a:ext>
            </a:extLst>
          </p:cNvPr>
          <p:cNvSpPr txBox="1"/>
          <p:nvPr/>
        </p:nvSpPr>
        <p:spPr>
          <a:xfrm>
            <a:off x="448236" y="457741"/>
            <a:ext cx="2485883" cy="384401"/>
          </a:xfrm>
          <a:prstGeom prst="rect">
            <a:avLst/>
          </a:prstGeom>
          <a:noFill/>
        </p:spPr>
        <p:txBody>
          <a:bodyPr wrap="square" rtlCol="0">
            <a:spAutoFit/>
          </a:bodyPr>
          <a:lstStyle/>
          <a:p>
            <a:pPr>
              <a:lnSpc>
                <a:spcPct val="150000"/>
              </a:lnSpc>
            </a:pPr>
            <a:r>
              <a:rPr lang="en-US" altLang="ko-KR" sz="1400" dirty="0">
                <a:latin typeface="나눔고딕" panose="020D0604000000000000" pitchFamily="50" charset="-127"/>
                <a:ea typeface="나눔고딕" panose="020D0604000000000000" pitchFamily="50" charset="-127"/>
              </a:rPr>
              <a:t>04_</a:t>
            </a:r>
            <a:r>
              <a:rPr lang="ko-KR" altLang="en-US" sz="1400" dirty="0">
                <a:latin typeface="나눔고딕" panose="020D0604000000000000" pitchFamily="50" charset="-127"/>
                <a:ea typeface="나눔고딕" panose="020D0604000000000000" pitchFamily="50" charset="-127"/>
              </a:rPr>
              <a:t>와이어프레임</a:t>
            </a:r>
            <a:r>
              <a:rPr lang="en-US" altLang="ko-KR" sz="1400" dirty="0">
                <a:solidFill>
                  <a:schemeClr val="bg1">
                    <a:lumMod val="65000"/>
                  </a:schemeClr>
                </a:solidFill>
                <a:latin typeface="나눔고딕" panose="020D0604000000000000" pitchFamily="50" charset="-127"/>
                <a:ea typeface="나눔고딕" panose="020D0604000000000000" pitchFamily="50" charset="-127"/>
              </a:rPr>
              <a:t>_</a:t>
            </a:r>
            <a:r>
              <a:rPr lang="ko-KR" altLang="en-US" sz="1400" dirty="0" err="1">
                <a:solidFill>
                  <a:schemeClr val="bg1">
                    <a:lumMod val="65000"/>
                  </a:schemeClr>
                </a:solidFill>
                <a:latin typeface="나눔고딕" panose="020D0604000000000000" pitchFamily="50" charset="-127"/>
                <a:ea typeface="나눔고딕" panose="020D0604000000000000" pitchFamily="50" charset="-127"/>
              </a:rPr>
              <a:t>컨택트</a:t>
            </a:r>
            <a:endParaRPr lang="en-US" altLang="ko-KR" sz="1400" dirty="0">
              <a:solidFill>
                <a:schemeClr val="bg1">
                  <a:lumMod val="65000"/>
                </a:schemeClr>
              </a:solidFill>
              <a:latin typeface="나눔고딕" panose="020D0604000000000000" pitchFamily="50" charset="-127"/>
              <a:ea typeface="나눔고딕" panose="020D0604000000000000" pitchFamily="50" charset="-127"/>
            </a:endParaRPr>
          </a:p>
        </p:txBody>
      </p:sp>
      <p:sp>
        <p:nvSpPr>
          <p:cNvPr id="6" name="타원 5">
            <a:extLst>
              <a:ext uri="{FF2B5EF4-FFF2-40B4-BE49-F238E27FC236}">
                <a16:creationId xmlns:a16="http://schemas.microsoft.com/office/drawing/2014/main" id="{9280EFA3-C256-43C5-9573-B3BA85DD3B01}"/>
              </a:ext>
            </a:extLst>
          </p:cNvPr>
          <p:cNvSpPr/>
          <p:nvPr/>
        </p:nvSpPr>
        <p:spPr bwMode="auto">
          <a:xfrm>
            <a:off x="5615897" y="3227042"/>
            <a:ext cx="153190" cy="153190"/>
          </a:xfrm>
          <a:prstGeom prst="ellips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1069975" rtl="0" eaLnBrk="1" fontAlgn="base" latinLnBrk="1" hangingPunct="1">
              <a:lnSpc>
                <a:spcPct val="100000"/>
              </a:lnSpc>
              <a:spcBef>
                <a:spcPct val="0"/>
              </a:spcBef>
              <a:spcAft>
                <a:spcPct val="0"/>
              </a:spcAft>
              <a:buClrTx/>
              <a:buSzTx/>
              <a:buFontTx/>
              <a:buNone/>
              <a:tabLst/>
            </a:pPr>
            <a:r>
              <a:rPr kumimoji="1" lang="en-US" altLang="ko-KR" sz="800" b="1" dirty="0">
                <a:solidFill>
                  <a:schemeClr val="bg1"/>
                </a:solidFill>
                <a:latin typeface="+mn-ea"/>
              </a:rPr>
              <a:t>1</a:t>
            </a:r>
            <a:endParaRPr kumimoji="1" lang="ko-KR" altLang="en-US" sz="800" b="1" dirty="0">
              <a:solidFill>
                <a:schemeClr val="bg1"/>
              </a:solidFill>
              <a:latin typeface="+mn-ea"/>
            </a:endParaRPr>
          </a:p>
        </p:txBody>
      </p:sp>
      <p:graphicFrame>
        <p:nvGraphicFramePr>
          <p:cNvPr id="7" name="Group 54">
            <a:extLst>
              <a:ext uri="{FF2B5EF4-FFF2-40B4-BE49-F238E27FC236}">
                <a16:creationId xmlns:a16="http://schemas.microsoft.com/office/drawing/2014/main" id="{4CE7B498-1D8D-4C6A-A900-0B2A551EAEAF}"/>
              </a:ext>
            </a:extLst>
          </p:cNvPr>
          <p:cNvGraphicFramePr>
            <a:graphicFrameLocks noGrp="1"/>
          </p:cNvGraphicFramePr>
          <p:nvPr>
            <p:custDataLst>
              <p:tags r:id="rId1"/>
            </p:custDataLst>
            <p:extLst>
              <p:ext uri="{D42A27DB-BD31-4B8C-83A1-F6EECF244321}">
                <p14:modId xmlns:p14="http://schemas.microsoft.com/office/powerpoint/2010/main" val="3704966055"/>
              </p:ext>
            </p:extLst>
          </p:nvPr>
        </p:nvGraphicFramePr>
        <p:xfrm>
          <a:off x="9978172" y="2682265"/>
          <a:ext cx="1860058" cy="1250333"/>
        </p:xfrm>
        <a:graphic>
          <a:graphicData uri="http://schemas.openxmlformats.org/drawingml/2006/table">
            <a:tbl>
              <a:tblPr/>
              <a:tblGrid>
                <a:gridCol w="240958">
                  <a:extLst>
                    <a:ext uri="{9D8B030D-6E8A-4147-A177-3AD203B41FA5}">
                      <a16:colId xmlns:a16="http://schemas.microsoft.com/office/drawing/2014/main" val="20000"/>
                    </a:ext>
                  </a:extLst>
                </a:gridCol>
                <a:gridCol w="1619100">
                  <a:extLst>
                    <a:ext uri="{9D8B030D-6E8A-4147-A177-3AD203B41FA5}">
                      <a16:colId xmlns:a16="http://schemas.microsoft.com/office/drawing/2014/main" val="20001"/>
                    </a:ext>
                  </a:extLst>
                </a:gridCol>
              </a:tblGrid>
              <a:tr h="243137">
                <a:tc gridSpan="2">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ctr" defTabSz="1101725" rtl="0" eaLnBrk="0" fontAlgn="base" latinLnBrk="1" hangingPunct="0">
                        <a:lnSpc>
                          <a:spcPct val="100000"/>
                        </a:lnSpc>
                        <a:spcBef>
                          <a:spcPts val="1700"/>
                        </a:spcBef>
                        <a:spcAft>
                          <a:spcPct val="0"/>
                        </a:spcAft>
                        <a:buClrTx/>
                        <a:buSzPct val="70000"/>
                        <a:buFont typeface="Wingdings" pitchFamily="2" charset="2"/>
                        <a:buNone/>
                        <a:tabLst/>
                      </a:pPr>
                      <a:r>
                        <a:rPr kumimoji="1" lang="ko-KR" altLang="en-US" sz="800" b="1" i="0" u="none" strike="noStrike" cap="none" normalizeH="0" baseline="0" dirty="0">
                          <a:ln>
                            <a:noFill/>
                          </a:ln>
                          <a:solidFill>
                            <a:schemeClr val="tx1"/>
                          </a:solidFill>
                          <a:effectLst/>
                          <a:latin typeface="맑은 고딕" pitchFamily="50" charset="-127"/>
                          <a:ea typeface="맑은 고딕" pitchFamily="50" charset="-127"/>
                        </a:rPr>
                        <a:t>화면 설명</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0"/>
                  </a:ext>
                </a:extLst>
              </a:tr>
              <a:tr h="254261">
                <a:tc>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ctr"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1</a:t>
                      </a:r>
                      <a:endParaRPr kumimoji="1" lang="ko-KR" altLang="en-US"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1270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EAEAEA"/>
                    </a:solidFill>
                  </a:tcPr>
                </a:tc>
                <a:tc>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정보기입 칸</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-table</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태그로 영역을 지정함</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-input box</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와 </a:t>
                      </a: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option</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태그 등을 삽입</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635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54261">
                <a:tc>
                  <a:txBody>
                    <a:bodyPr/>
                    <a:lstStyle/>
                    <a:p>
                      <a:pPr marL="0" marR="0" lvl="0" indent="0" algn="ctr"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2</a:t>
                      </a:r>
                      <a:endParaRPr kumimoji="1" lang="ko-KR" altLang="en-US"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1270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재작성 버튼과 제출 버튼</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-button</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태그 사용</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635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851163336"/>
                  </a:ext>
                </a:extLst>
              </a:tr>
            </a:tbl>
          </a:graphicData>
        </a:graphic>
      </p:graphicFrame>
      <p:sp>
        <p:nvSpPr>
          <p:cNvPr id="8" name="타원 7">
            <a:extLst>
              <a:ext uri="{FF2B5EF4-FFF2-40B4-BE49-F238E27FC236}">
                <a16:creationId xmlns:a16="http://schemas.microsoft.com/office/drawing/2014/main" id="{1EE210C5-F1B2-4D95-9AC1-45988FF2B3F9}"/>
              </a:ext>
            </a:extLst>
          </p:cNvPr>
          <p:cNvSpPr/>
          <p:nvPr/>
        </p:nvSpPr>
        <p:spPr bwMode="auto">
          <a:xfrm>
            <a:off x="5462707" y="4866866"/>
            <a:ext cx="153190" cy="153190"/>
          </a:xfrm>
          <a:prstGeom prst="ellips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1069975" rtl="0" eaLnBrk="1" fontAlgn="base" latinLnBrk="1" hangingPunct="1">
              <a:lnSpc>
                <a:spcPct val="100000"/>
              </a:lnSpc>
              <a:spcBef>
                <a:spcPct val="0"/>
              </a:spcBef>
              <a:spcAft>
                <a:spcPct val="0"/>
              </a:spcAft>
              <a:buClrTx/>
              <a:buSzTx/>
              <a:buFontTx/>
              <a:buNone/>
              <a:tabLst/>
            </a:pPr>
            <a:r>
              <a:rPr kumimoji="1" lang="en-US" altLang="ko-KR" sz="800" b="1" dirty="0">
                <a:solidFill>
                  <a:schemeClr val="bg1"/>
                </a:solidFill>
                <a:latin typeface="+mn-ea"/>
              </a:rPr>
              <a:t>2</a:t>
            </a:r>
            <a:endParaRPr kumimoji="1" lang="ko-KR" altLang="en-US" sz="800" b="1" dirty="0">
              <a:solidFill>
                <a:schemeClr val="bg1"/>
              </a:solidFill>
              <a:latin typeface="+mn-ea"/>
            </a:endParaRPr>
          </a:p>
        </p:txBody>
      </p:sp>
    </p:spTree>
    <p:extLst>
      <p:ext uri="{BB962C8B-B14F-4D97-AF65-F5344CB8AC3E}">
        <p14:creationId xmlns:p14="http://schemas.microsoft.com/office/powerpoint/2010/main" val="2869007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ow to discover your brand's color palette. From color psychology to applying it to your materials.">
            <a:extLst>
              <a:ext uri="{FF2B5EF4-FFF2-40B4-BE49-F238E27FC236}">
                <a16:creationId xmlns:a16="http://schemas.microsoft.com/office/drawing/2014/main" id="{F6E9F2B3-7397-4B00-938B-2DC2239DA2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907" b="31785"/>
          <a:stretch/>
        </p:blipFill>
        <p:spPr bwMode="auto">
          <a:xfrm>
            <a:off x="3325828" y="1284107"/>
            <a:ext cx="2770172" cy="20024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B66FB49-33A6-4BD9-B319-C8A01571830F}"/>
              </a:ext>
            </a:extLst>
          </p:cNvPr>
          <p:cNvSpPr txBox="1"/>
          <p:nvPr/>
        </p:nvSpPr>
        <p:spPr>
          <a:xfrm>
            <a:off x="448236" y="457741"/>
            <a:ext cx="2706946" cy="384401"/>
          </a:xfrm>
          <a:prstGeom prst="rect">
            <a:avLst/>
          </a:prstGeom>
          <a:noFill/>
        </p:spPr>
        <p:txBody>
          <a:bodyPr wrap="square" rtlCol="0">
            <a:spAutoFit/>
          </a:bodyPr>
          <a:lstStyle/>
          <a:p>
            <a:pPr>
              <a:lnSpc>
                <a:spcPct val="150000"/>
              </a:lnSpc>
            </a:pPr>
            <a:r>
              <a:rPr lang="en-US" altLang="ko-KR" sz="1400" dirty="0">
                <a:latin typeface="나눔고딕" panose="020D0604000000000000" pitchFamily="50" charset="-127"/>
                <a:ea typeface="나눔고딕" panose="020D0604000000000000" pitchFamily="50" charset="-127"/>
              </a:rPr>
              <a:t>05_</a:t>
            </a:r>
            <a:r>
              <a:rPr lang="ko-KR" altLang="en-US" sz="1400" dirty="0" err="1">
                <a:latin typeface="나눔고딕" panose="020D0604000000000000" pitchFamily="50" charset="-127"/>
                <a:ea typeface="나눔고딕" panose="020D0604000000000000" pitchFamily="50" charset="-127"/>
              </a:rPr>
              <a:t>톤앤매너</a:t>
            </a:r>
            <a:r>
              <a:rPr lang="en-US" altLang="ko-KR" sz="1400" dirty="0">
                <a:solidFill>
                  <a:schemeClr val="bg1">
                    <a:lumMod val="65000"/>
                  </a:schemeClr>
                </a:solidFill>
                <a:latin typeface="나눔고딕" panose="020D0604000000000000" pitchFamily="50" charset="-127"/>
                <a:ea typeface="나눔고딕" panose="020D0604000000000000" pitchFamily="50" charset="-127"/>
              </a:rPr>
              <a:t>_</a:t>
            </a:r>
            <a:r>
              <a:rPr lang="ko-KR" altLang="en-US" sz="1400" dirty="0">
                <a:solidFill>
                  <a:schemeClr val="bg1">
                    <a:lumMod val="65000"/>
                  </a:schemeClr>
                </a:solidFill>
                <a:latin typeface="나눔고딕" panose="020D0604000000000000" pitchFamily="50" charset="-127"/>
                <a:ea typeface="나눔고딕" panose="020D0604000000000000" pitchFamily="50" charset="-127"/>
              </a:rPr>
              <a:t>컬러</a:t>
            </a:r>
            <a:endParaRPr lang="en-US" altLang="ko-KR" sz="1400" dirty="0">
              <a:solidFill>
                <a:schemeClr val="bg1">
                  <a:lumMod val="65000"/>
                </a:schemeClr>
              </a:solidFill>
              <a:latin typeface="나눔고딕" panose="020D0604000000000000" pitchFamily="50" charset="-127"/>
              <a:ea typeface="나눔고딕" panose="020D0604000000000000" pitchFamily="50" charset="-127"/>
            </a:endParaRPr>
          </a:p>
        </p:txBody>
      </p:sp>
      <p:sp>
        <p:nvSpPr>
          <p:cNvPr id="8" name="TextBox 7">
            <a:extLst>
              <a:ext uri="{FF2B5EF4-FFF2-40B4-BE49-F238E27FC236}">
                <a16:creationId xmlns:a16="http://schemas.microsoft.com/office/drawing/2014/main" id="{2459857B-77A9-48B0-98F0-57ED68044957}"/>
              </a:ext>
            </a:extLst>
          </p:cNvPr>
          <p:cNvSpPr txBox="1"/>
          <p:nvPr/>
        </p:nvSpPr>
        <p:spPr>
          <a:xfrm>
            <a:off x="6928853" y="2986636"/>
            <a:ext cx="2009873" cy="553806"/>
          </a:xfrm>
          <a:prstGeom prst="rect">
            <a:avLst/>
          </a:prstGeom>
          <a:noFill/>
        </p:spPr>
        <p:txBody>
          <a:bodyPr wrap="square" rtlCol="0">
            <a:spAutoFit/>
          </a:bodyPr>
          <a:lstStyle/>
          <a:p>
            <a:pPr marL="228600" indent="-228600">
              <a:lnSpc>
                <a:spcPct val="150000"/>
              </a:lnSpc>
              <a:buFont typeface="Wingdings" panose="05000000000000000000" pitchFamily="2" charset="2"/>
              <a:buChar char="ü"/>
            </a:pPr>
            <a:r>
              <a:rPr lang="ko-KR" altLang="en-US" sz="1050" dirty="0" err="1">
                <a:latin typeface="나눔고딕" panose="020D0604000000000000" pitchFamily="50" charset="-127"/>
                <a:ea typeface="나눔고딕" panose="020D0604000000000000" pitchFamily="50" charset="-127"/>
              </a:rPr>
              <a:t>저채도의</a:t>
            </a:r>
            <a:r>
              <a:rPr lang="ko-KR" altLang="en-US" sz="1050" dirty="0">
                <a:latin typeface="나눔고딕" panose="020D0604000000000000" pitchFamily="50" charset="-127"/>
                <a:ea typeface="나눔고딕" panose="020D0604000000000000" pitchFamily="50" charset="-127"/>
              </a:rPr>
              <a:t> 컬러</a:t>
            </a:r>
            <a:endParaRPr lang="en-US" altLang="ko-KR" sz="1050" dirty="0">
              <a:latin typeface="나눔고딕" panose="020D0604000000000000" pitchFamily="50" charset="-127"/>
              <a:ea typeface="나눔고딕" panose="020D0604000000000000" pitchFamily="50" charset="-127"/>
            </a:endParaRPr>
          </a:p>
          <a:p>
            <a:pPr marL="228600" indent="-228600">
              <a:lnSpc>
                <a:spcPct val="150000"/>
              </a:lnSpc>
              <a:buFont typeface="Wingdings" panose="05000000000000000000" pitchFamily="2" charset="2"/>
              <a:buChar char="ü"/>
            </a:pPr>
            <a:r>
              <a:rPr lang="ko-KR" altLang="en-US" sz="1050" dirty="0">
                <a:latin typeface="나눔고딕" panose="020D0604000000000000" pitchFamily="50" charset="-127"/>
                <a:ea typeface="나눔고딕" panose="020D0604000000000000" pitchFamily="50" charset="-127"/>
              </a:rPr>
              <a:t>차분하고 </a:t>
            </a:r>
            <a:r>
              <a:rPr lang="ko-KR" altLang="en-US" sz="1050" dirty="0" err="1">
                <a:latin typeface="나눔고딕" panose="020D0604000000000000" pitchFamily="50" charset="-127"/>
                <a:ea typeface="나눔고딕" panose="020D0604000000000000" pitchFamily="50" charset="-127"/>
              </a:rPr>
              <a:t>미니멀한</a:t>
            </a:r>
            <a:r>
              <a:rPr lang="ko-KR" altLang="en-US" sz="1050" dirty="0">
                <a:latin typeface="나눔고딕" panose="020D0604000000000000" pitchFamily="50" charset="-127"/>
                <a:ea typeface="나눔고딕" panose="020D0604000000000000" pitchFamily="50" charset="-127"/>
              </a:rPr>
              <a:t> 컬러</a:t>
            </a:r>
            <a:endParaRPr lang="en-US" altLang="ko-KR" sz="1050" dirty="0">
              <a:latin typeface="나눔고딕" panose="020D0604000000000000" pitchFamily="50" charset="-127"/>
              <a:ea typeface="나눔고딕" panose="020D0604000000000000" pitchFamily="50" charset="-127"/>
            </a:endParaRPr>
          </a:p>
        </p:txBody>
      </p:sp>
      <p:pic>
        <p:nvPicPr>
          <p:cNvPr id="2050" name="Picture 2" descr="How to Choose Fonts That will attract your ideal client and customer. Font pairings that reflect your brand style, choosing fonts, how to pair fonts, brand styling, website design, stylish website templates, showit, website themes, brand design">
            <a:extLst>
              <a:ext uri="{FF2B5EF4-FFF2-40B4-BE49-F238E27FC236}">
                <a16:creationId xmlns:a16="http://schemas.microsoft.com/office/drawing/2014/main" id="{07C4A9D2-985F-4487-A3EC-F5ADB0F0F4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287" t="23907" r="3021" b="31785"/>
          <a:stretch/>
        </p:blipFill>
        <p:spPr bwMode="auto">
          <a:xfrm>
            <a:off x="3325828" y="3448802"/>
            <a:ext cx="2770172" cy="2002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964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66FB49-33A6-4BD9-B319-C8A01571830F}"/>
              </a:ext>
            </a:extLst>
          </p:cNvPr>
          <p:cNvSpPr txBox="1"/>
          <p:nvPr/>
        </p:nvSpPr>
        <p:spPr>
          <a:xfrm>
            <a:off x="448236" y="457741"/>
            <a:ext cx="2706946" cy="384401"/>
          </a:xfrm>
          <a:prstGeom prst="rect">
            <a:avLst/>
          </a:prstGeom>
          <a:noFill/>
        </p:spPr>
        <p:txBody>
          <a:bodyPr wrap="square" rtlCol="0">
            <a:spAutoFit/>
          </a:bodyPr>
          <a:lstStyle/>
          <a:p>
            <a:pPr>
              <a:lnSpc>
                <a:spcPct val="150000"/>
              </a:lnSpc>
            </a:pPr>
            <a:r>
              <a:rPr lang="en-US" altLang="ko-KR" sz="1400" dirty="0">
                <a:latin typeface="나눔고딕" panose="020D0604000000000000" pitchFamily="50" charset="-127"/>
                <a:ea typeface="나눔고딕" panose="020D0604000000000000" pitchFamily="50" charset="-127"/>
              </a:rPr>
              <a:t>05_</a:t>
            </a:r>
            <a:r>
              <a:rPr lang="ko-KR" altLang="en-US" sz="1400" dirty="0" err="1">
                <a:latin typeface="나눔고딕" panose="020D0604000000000000" pitchFamily="50" charset="-127"/>
                <a:ea typeface="나눔고딕" panose="020D0604000000000000" pitchFamily="50" charset="-127"/>
              </a:rPr>
              <a:t>톤앤매너</a:t>
            </a:r>
            <a:r>
              <a:rPr lang="en-US" altLang="ko-KR" sz="1400" dirty="0">
                <a:solidFill>
                  <a:schemeClr val="bg1">
                    <a:lumMod val="65000"/>
                  </a:schemeClr>
                </a:solidFill>
                <a:latin typeface="나눔고딕" panose="020D0604000000000000" pitchFamily="50" charset="-127"/>
                <a:ea typeface="나눔고딕" panose="020D0604000000000000" pitchFamily="50" charset="-127"/>
              </a:rPr>
              <a:t>_</a:t>
            </a:r>
            <a:r>
              <a:rPr lang="ko-KR" altLang="en-US" sz="1400" dirty="0">
                <a:solidFill>
                  <a:schemeClr val="bg1">
                    <a:lumMod val="65000"/>
                  </a:schemeClr>
                </a:solidFill>
                <a:latin typeface="나눔고딕" panose="020D0604000000000000" pitchFamily="50" charset="-127"/>
                <a:ea typeface="나눔고딕" panose="020D0604000000000000" pitchFamily="50" charset="-127"/>
              </a:rPr>
              <a:t>디자인</a:t>
            </a:r>
            <a:endParaRPr lang="en-US" altLang="ko-KR" sz="1400" dirty="0">
              <a:solidFill>
                <a:schemeClr val="bg1">
                  <a:lumMod val="65000"/>
                </a:schemeClr>
              </a:solidFill>
              <a:latin typeface="나눔고딕" panose="020D0604000000000000" pitchFamily="50" charset="-127"/>
              <a:ea typeface="나눔고딕" panose="020D0604000000000000" pitchFamily="50" charset="-127"/>
            </a:endParaRPr>
          </a:p>
        </p:txBody>
      </p:sp>
      <p:sp>
        <p:nvSpPr>
          <p:cNvPr id="8" name="TextBox 7">
            <a:extLst>
              <a:ext uri="{FF2B5EF4-FFF2-40B4-BE49-F238E27FC236}">
                <a16:creationId xmlns:a16="http://schemas.microsoft.com/office/drawing/2014/main" id="{2459857B-77A9-48B0-98F0-57ED68044957}"/>
              </a:ext>
            </a:extLst>
          </p:cNvPr>
          <p:cNvSpPr txBox="1"/>
          <p:nvPr/>
        </p:nvSpPr>
        <p:spPr>
          <a:xfrm>
            <a:off x="8244707" y="2986636"/>
            <a:ext cx="2706946" cy="796180"/>
          </a:xfrm>
          <a:prstGeom prst="rect">
            <a:avLst/>
          </a:prstGeom>
          <a:noFill/>
        </p:spPr>
        <p:txBody>
          <a:bodyPr wrap="square" rtlCol="0">
            <a:spAutoFit/>
          </a:bodyPr>
          <a:lstStyle/>
          <a:p>
            <a:pPr marL="228600" indent="-228600">
              <a:lnSpc>
                <a:spcPct val="150000"/>
              </a:lnSpc>
              <a:buFont typeface="Wingdings" panose="05000000000000000000" pitchFamily="2" charset="2"/>
              <a:buChar char="ü"/>
            </a:pPr>
            <a:r>
              <a:rPr lang="ko-KR" altLang="en-US" sz="1050" dirty="0">
                <a:latin typeface="나눔고딕" panose="020D0604000000000000" pitchFamily="50" charset="-127"/>
                <a:ea typeface="나눔고딕" panose="020D0604000000000000" pitchFamily="50" charset="-127"/>
              </a:rPr>
              <a:t>나열식 구조</a:t>
            </a:r>
            <a:endParaRPr lang="en-US" altLang="ko-KR" sz="1050" dirty="0">
              <a:latin typeface="나눔고딕" panose="020D0604000000000000" pitchFamily="50" charset="-127"/>
              <a:ea typeface="나눔고딕" panose="020D0604000000000000" pitchFamily="50" charset="-127"/>
            </a:endParaRPr>
          </a:p>
          <a:p>
            <a:pPr marL="228600" indent="-228600">
              <a:lnSpc>
                <a:spcPct val="150000"/>
              </a:lnSpc>
              <a:buFont typeface="Wingdings" panose="05000000000000000000" pitchFamily="2" charset="2"/>
              <a:buChar char="ü"/>
            </a:pPr>
            <a:r>
              <a:rPr lang="ko-KR" altLang="en-US" sz="1050" dirty="0">
                <a:latin typeface="나눔고딕" panose="020D0604000000000000" pitchFamily="50" charset="-127"/>
                <a:ea typeface="나눔고딕" panose="020D0604000000000000" pitchFamily="50" charset="-127"/>
              </a:rPr>
              <a:t>깔끔하고 직관적인 디자인</a:t>
            </a:r>
            <a:endParaRPr lang="en-US" altLang="ko-KR" sz="1050" dirty="0">
              <a:latin typeface="나눔고딕" panose="020D0604000000000000" pitchFamily="50" charset="-127"/>
              <a:ea typeface="나눔고딕" panose="020D0604000000000000" pitchFamily="50" charset="-127"/>
            </a:endParaRPr>
          </a:p>
          <a:p>
            <a:pPr marL="228600" indent="-228600">
              <a:lnSpc>
                <a:spcPct val="150000"/>
              </a:lnSpc>
              <a:buFont typeface="Wingdings" panose="05000000000000000000" pitchFamily="2" charset="2"/>
              <a:buChar char="ü"/>
            </a:pPr>
            <a:r>
              <a:rPr lang="ko-KR" altLang="en-US" sz="1050" dirty="0">
                <a:latin typeface="나눔고딕" panose="020D0604000000000000" pitchFamily="50" charset="-127"/>
                <a:ea typeface="나눔고딕" panose="020D0604000000000000" pitchFamily="50" charset="-127"/>
              </a:rPr>
              <a:t>크게 이미지를 배치 </a:t>
            </a:r>
            <a:endParaRPr lang="en-US" altLang="ko-KR" sz="1050" dirty="0">
              <a:latin typeface="나눔고딕" panose="020D0604000000000000" pitchFamily="50" charset="-127"/>
              <a:ea typeface="나눔고딕" panose="020D0604000000000000" pitchFamily="50" charset="-127"/>
            </a:endParaRPr>
          </a:p>
        </p:txBody>
      </p:sp>
      <p:pic>
        <p:nvPicPr>
          <p:cNvPr id="2" name="그림 1">
            <a:extLst>
              <a:ext uri="{FF2B5EF4-FFF2-40B4-BE49-F238E27FC236}">
                <a16:creationId xmlns:a16="http://schemas.microsoft.com/office/drawing/2014/main" id="{9635D393-8C47-4A6D-8F83-774DE017F184}"/>
              </a:ext>
            </a:extLst>
          </p:cNvPr>
          <p:cNvPicPr>
            <a:picLocks noChangeAspect="1"/>
          </p:cNvPicPr>
          <p:nvPr/>
        </p:nvPicPr>
        <p:blipFill>
          <a:blip r:embed="rId2"/>
          <a:stretch>
            <a:fillRect/>
          </a:stretch>
        </p:blipFill>
        <p:spPr>
          <a:xfrm>
            <a:off x="1482394" y="1638636"/>
            <a:ext cx="3583390" cy="3530693"/>
          </a:xfrm>
          <a:prstGeom prst="rect">
            <a:avLst/>
          </a:prstGeom>
        </p:spPr>
      </p:pic>
      <p:pic>
        <p:nvPicPr>
          <p:cNvPr id="1026" name="Picture 2" descr="안녕하세요? 스타코어가 제공하는 무료 웹템플릿입니다. 기업의 웹사이트, 앱 프로모션 같은 목적에 적합한 웹템플릿 소스입니다.  텍스트, 사진, 버튼, 레이아웃 및 배경까지 모두 자유롭게 편집하세요.">
            <a:extLst>
              <a:ext uri="{FF2B5EF4-FFF2-40B4-BE49-F238E27FC236}">
                <a16:creationId xmlns:a16="http://schemas.microsoft.com/office/drawing/2014/main" id="{6FAD1A54-FE43-46BD-8575-326858927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6776" y="1580571"/>
            <a:ext cx="2464571" cy="3696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058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66FB49-33A6-4BD9-B319-C8A01571830F}"/>
              </a:ext>
            </a:extLst>
          </p:cNvPr>
          <p:cNvSpPr txBox="1"/>
          <p:nvPr/>
        </p:nvSpPr>
        <p:spPr>
          <a:xfrm>
            <a:off x="448236" y="457741"/>
            <a:ext cx="2706946" cy="384401"/>
          </a:xfrm>
          <a:prstGeom prst="rect">
            <a:avLst/>
          </a:prstGeom>
          <a:noFill/>
        </p:spPr>
        <p:txBody>
          <a:bodyPr wrap="square" rtlCol="0">
            <a:spAutoFit/>
          </a:bodyPr>
          <a:lstStyle/>
          <a:p>
            <a:pPr>
              <a:lnSpc>
                <a:spcPct val="150000"/>
              </a:lnSpc>
            </a:pPr>
            <a:r>
              <a:rPr lang="en-US" altLang="ko-KR" sz="1400" dirty="0">
                <a:latin typeface="나눔고딕" panose="020D0604000000000000" pitchFamily="50" charset="-127"/>
                <a:ea typeface="나눔고딕" panose="020D0604000000000000" pitchFamily="50" charset="-127"/>
              </a:rPr>
              <a:t>06_</a:t>
            </a:r>
            <a:r>
              <a:rPr lang="ko-KR" altLang="en-US" sz="1400" dirty="0">
                <a:latin typeface="나눔고딕" panose="020D0604000000000000" pitchFamily="50" charset="-127"/>
                <a:ea typeface="나눔고딕" panose="020D0604000000000000" pitchFamily="50" charset="-127"/>
              </a:rPr>
              <a:t>파일명 명시</a:t>
            </a:r>
            <a:endParaRPr lang="en-US" altLang="ko-KR" sz="1400" dirty="0">
              <a:solidFill>
                <a:schemeClr val="bg1">
                  <a:lumMod val="65000"/>
                </a:schemeClr>
              </a:solidFill>
              <a:latin typeface="나눔고딕" panose="020D0604000000000000" pitchFamily="50" charset="-127"/>
              <a:ea typeface="나눔고딕" panose="020D0604000000000000" pitchFamily="50" charset="-127"/>
            </a:endParaRPr>
          </a:p>
        </p:txBody>
      </p:sp>
      <p:sp>
        <p:nvSpPr>
          <p:cNvPr id="8" name="TextBox 7">
            <a:extLst>
              <a:ext uri="{FF2B5EF4-FFF2-40B4-BE49-F238E27FC236}">
                <a16:creationId xmlns:a16="http://schemas.microsoft.com/office/drawing/2014/main" id="{2459857B-77A9-48B0-98F0-57ED68044957}"/>
              </a:ext>
            </a:extLst>
          </p:cNvPr>
          <p:cNvSpPr txBox="1"/>
          <p:nvPr/>
        </p:nvSpPr>
        <p:spPr>
          <a:xfrm>
            <a:off x="3860965" y="1291498"/>
            <a:ext cx="2118494" cy="4911537"/>
          </a:xfrm>
          <a:prstGeom prst="rect">
            <a:avLst/>
          </a:prstGeom>
          <a:noFill/>
        </p:spPr>
        <p:txBody>
          <a:bodyPr wrap="square" rtlCol="0">
            <a:spAutoFit/>
          </a:bodyPr>
          <a:lstStyle/>
          <a:p>
            <a:pPr>
              <a:lnSpc>
                <a:spcPct val="150000"/>
              </a:lnSpc>
            </a:pPr>
            <a:r>
              <a:rPr lang="en-US" altLang="ko-KR" sz="1050" dirty="0">
                <a:latin typeface="나눔고딕" panose="020D0604000000000000" pitchFamily="50" charset="-127"/>
                <a:ea typeface="나눔고딕" panose="020D0604000000000000" pitchFamily="50" charset="-127"/>
              </a:rPr>
              <a:t>1.</a:t>
            </a:r>
            <a:r>
              <a:rPr lang="ko-KR" altLang="en-US" sz="1050" dirty="0" err="1">
                <a:latin typeface="나눔고딕" panose="020D0604000000000000" pitchFamily="50" charset="-127"/>
                <a:ea typeface="나눔고딕" panose="020D0604000000000000" pitchFamily="50" charset="-127"/>
              </a:rPr>
              <a:t>메인화면</a:t>
            </a:r>
            <a:endParaRPr lang="ko-KR" altLang="en-US" sz="1050" dirty="0">
              <a:latin typeface="나눔고딕" panose="020D0604000000000000" pitchFamily="50" charset="-127"/>
              <a:ea typeface="나눔고딕" panose="020D0604000000000000" pitchFamily="50" charset="-127"/>
            </a:endParaRPr>
          </a:p>
          <a:p>
            <a:pPr>
              <a:lnSpc>
                <a:spcPct val="150000"/>
              </a:lnSpc>
            </a:pPr>
            <a:r>
              <a:rPr lang="en-US" altLang="ko-KR" sz="1050" dirty="0">
                <a:latin typeface="나눔고딕" panose="020D0604000000000000" pitchFamily="50" charset="-127"/>
                <a:ea typeface="나눔고딕" panose="020D0604000000000000" pitchFamily="50" charset="-127"/>
              </a:rPr>
              <a:t>index_21961030_</a:t>
            </a:r>
            <a:r>
              <a:rPr lang="ko-KR" altLang="en-US" sz="1050" dirty="0">
                <a:latin typeface="나눔고딕" panose="020D0604000000000000" pitchFamily="50" charset="-127"/>
                <a:ea typeface="나눔고딕" panose="020D0604000000000000" pitchFamily="50" charset="-127"/>
              </a:rPr>
              <a:t>김하은</a:t>
            </a:r>
            <a:r>
              <a:rPr lang="en-US" altLang="ko-KR" sz="1050" dirty="0">
                <a:latin typeface="나눔고딕" panose="020D0604000000000000" pitchFamily="50" charset="-127"/>
                <a:ea typeface="나눔고딕" panose="020D0604000000000000" pitchFamily="50" charset="-127"/>
              </a:rPr>
              <a:t>.html</a:t>
            </a:r>
          </a:p>
          <a:p>
            <a:pPr>
              <a:lnSpc>
                <a:spcPct val="150000"/>
              </a:lnSpc>
            </a:pPr>
            <a:endParaRPr lang="en-US" altLang="ko-KR" sz="1050" dirty="0">
              <a:latin typeface="나눔고딕" panose="020D0604000000000000" pitchFamily="50" charset="-127"/>
              <a:ea typeface="나눔고딕" panose="020D0604000000000000" pitchFamily="50" charset="-127"/>
            </a:endParaRPr>
          </a:p>
          <a:p>
            <a:pPr>
              <a:lnSpc>
                <a:spcPct val="150000"/>
              </a:lnSpc>
            </a:pPr>
            <a:r>
              <a:rPr lang="en-US" altLang="ko-KR" sz="1050" dirty="0">
                <a:latin typeface="나눔고딕" panose="020D0604000000000000" pitchFamily="50" charset="-127"/>
                <a:ea typeface="나눔고딕" panose="020D0604000000000000" pitchFamily="50" charset="-127"/>
              </a:rPr>
              <a:t>2.</a:t>
            </a:r>
            <a:r>
              <a:rPr lang="ko-KR" altLang="en-US" sz="1050" dirty="0">
                <a:latin typeface="나눔고딕" panose="020D0604000000000000" pitchFamily="50" charset="-127"/>
                <a:ea typeface="나눔고딕" panose="020D0604000000000000" pitchFamily="50" charset="-127"/>
              </a:rPr>
              <a:t>기획 서브 페이지</a:t>
            </a:r>
          </a:p>
          <a:p>
            <a:pPr>
              <a:lnSpc>
                <a:spcPct val="150000"/>
              </a:lnSpc>
            </a:pPr>
            <a:r>
              <a:rPr lang="en-US" altLang="ko-KR" sz="1050" dirty="0">
                <a:latin typeface="나눔고딕" panose="020D0604000000000000" pitchFamily="50" charset="-127"/>
                <a:ea typeface="나눔고딕" panose="020D0604000000000000" pitchFamily="50" charset="-127"/>
              </a:rPr>
              <a:t>Planning_page.html</a:t>
            </a:r>
          </a:p>
          <a:p>
            <a:pPr>
              <a:lnSpc>
                <a:spcPct val="150000"/>
              </a:lnSpc>
            </a:pPr>
            <a:endParaRPr lang="en-US" altLang="ko-KR" sz="1050" dirty="0">
              <a:latin typeface="나눔고딕" panose="020D0604000000000000" pitchFamily="50" charset="-127"/>
              <a:ea typeface="나눔고딕" panose="020D0604000000000000" pitchFamily="50" charset="-127"/>
            </a:endParaRPr>
          </a:p>
          <a:p>
            <a:pPr>
              <a:lnSpc>
                <a:spcPct val="150000"/>
              </a:lnSpc>
            </a:pPr>
            <a:r>
              <a:rPr lang="en-US" altLang="ko-KR" sz="1050" dirty="0">
                <a:latin typeface="나눔고딕" panose="020D0604000000000000" pitchFamily="50" charset="-127"/>
                <a:ea typeface="나눔고딕" panose="020D0604000000000000" pitchFamily="50" charset="-127"/>
              </a:rPr>
              <a:t>3.</a:t>
            </a:r>
            <a:r>
              <a:rPr lang="ko-KR" altLang="en-US" sz="1050" dirty="0">
                <a:latin typeface="나눔고딕" panose="020D0604000000000000" pitchFamily="50" charset="-127"/>
                <a:ea typeface="나눔고딕" panose="020D0604000000000000" pitchFamily="50" charset="-127"/>
              </a:rPr>
              <a:t>기획 컨텐츠 페이지</a:t>
            </a:r>
            <a:r>
              <a:rPr lang="en-US" altLang="ko-KR" sz="1050" dirty="0">
                <a:latin typeface="나눔고딕" panose="020D0604000000000000" pitchFamily="50" charset="-127"/>
                <a:ea typeface="나눔고딕" panose="020D0604000000000000" pitchFamily="50" charset="-127"/>
              </a:rPr>
              <a:t>(</a:t>
            </a:r>
            <a:r>
              <a:rPr lang="ko-KR" altLang="en-US" sz="1050" dirty="0">
                <a:latin typeface="나눔고딕" panose="020D0604000000000000" pitchFamily="50" charset="-127"/>
                <a:ea typeface="나눔고딕" panose="020D0604000000000000" pitchFamily="50" charset="-127"/>
              </a:rPr>
              <a:t>총 </a:t>
            </a:r>
            <a:r>
              <a:rPr lang="en-US" altLang="ko-KR" sz="1050" dirty="0">
                <a:latin typeface="나눔고딕" panose="020D0604000000000000" pitchFamily="50" charset="-127"/>
                <a:ea typeface="나눔고딕" panose="020D0604000000000000" pitchFamily="50" charset="-127"/>
              </a:rPr>
              <a:t>3</a:t>
            </a:r>
            <a:r>
              <a:rPr lang="ko-KR" altLang="en-US" sz="1050" dirty="0">
                <a:latin typeface="나눔고딕" panose="020D0604000000000000" pitchFamily="50" charset="-127"/>
                <a:ea typeface="나눔고딕" panose="020D0604000000000000" pitchFamily="50" charset="-127"/>
              </a:rPr>
              <a:t>장</a:t>
            </a:r>
            <a:r>
              <a:rPr lang="en-US" altLang="ko-KR" sz="1050" dirty="0">
                <a:latin typeface="나눔고딕" panose="020D0604000000000000" pitchFamily="50" charset="-127"/>
                <a:ea typeface="나눔고딕" panose="020D0604000000000000" pitchFamily="50" charset="-127"/>
              </a:rPr>
              <a:t>)</a:t>
            </a:r>
          </a:p>
          <a:p>
            <a:pPr>
              <a:lnSpc>
                <a:spcPct val="150000"/>
              </a:lnSpc>
            </a:pPr>
            <a:r>
              <a:rPr lang="en-US" altLang="ko-KR" sz="1050" dirty="0">
                <a:latin typeface="나눔고딕" panose="020D0604000000000000" pitchFamily="50" charset="-127"/>
                <a:ea typeface="나눔고딕" panose="020D0604000000000000" pitchFamily="50" charset="-127"/>
              </a:rPr>
              <a:t>Planning_content1.html</a:t>
            </a:r>
          </a:p>
          <a:p>
            <a:pPr>
              <a:lnSpc>
                <a:spcPct val="150000"/>
              </a:lnSpc>
            </a:pPr>
            <a:r>
              <a:rPr lang="en-US" altLang="ko-KR" sz="1050" dirty="0">
                <a:latin typeface="나눔고딕" panose="020D0604000000000000" pitchFamily="50" charset="-127"/>
                <a:ea typeface="나눔고딕" panose="020D0604000000000000" pitchFamily="50" charset="-127"/>
              </a:rPr>
              <a:t>Planning_content2.html</a:t>
            </a:r>
          </a:p>
          <a:p>
            <a:pPr>
              <a:lnSpc>
                <a:spcPct val="150000"/>
              </a:lnSpc>
            </a:pPr>
            <a:r>
              <a:rPr lang="en-US" altLang="ko-KR" sz="1050" dirty="0">
                <a:latin typeface="나눔고딕" panose="020D0604000000000000" pitchFamily="50" charset="-127"/>
                <a:ea typeface="나눔고딕" panose="020D0604000000000000" pitchFamily="50" charset="-127"/>
              </a:rPr>
              <a:t>Planning_content3.html</a:t>
            </a:r>
          </a:p>
          <a:p>
            <a:pPr>
              <a:lnSpc>
                <a:spcPct val="150000"/>
              </a:lnSpc>
            </a:pPr>
            <a:endParaRPr lang="en-US" altLang="ko-KR" sz="1050" dirty="0">
              <a:latin typeface="나눔고딕" panose="020D0604000000000000" pitchFamily="50" charset="-127"/>
              <a:ea typeface="나눔고딕" panose="020D0604000000000000" pitchFamily="50" charset="-127"/>
            </a:endParaRPr>
          </a:p>
          <a:p>
            <a:pPr>
              <a:lnSpc>
                <a:spcPct val="150000"/>
              </a:lnSpc>
            </a:pPr>
            <a:r>
              <a:rPr lang="en-US" altLang="ko-KR" sz="1050" dirty="0">
                <a:latin typeface="나눔고딕" panose="020D0604000000000000" pitchFamily="50" charset="-127"/>
                <a:ea typeface="나눔고딕" panose="020D0604000000000000" pitchFamily="50" charset="-127"/>
              </a:rPr>
              <a:t>4.</a:t>
            </a:r>
            <a:r>
              <a:rPr lang="ko-KR" altLang="en-US" sz="1050" dirty="0">
                <a:latin typeface="나눔고딕" panose="020D0604000000000000" pitchFamily="50" charset="-127"/>
                <a:ea typeface="나눔고딕" panose="020D0604000000000000" pitchFamily="50" charset="-127"/>
              </a:rPr>
              <a:t>디자인 서브 페이지</a:t>
            </a:r>
          </a:p>
          <a:p>
            <a:pPr>
              <a:lnSpc>
                <a:spcPct val="150000"/>
              </a:lnSpc>
            </a:pPr>
            <a:r>
              <a:rPr lang="en-US" altLang="ko-KR" sz="1050" dirty="0">
                <a:latin typeface="나눔고딕" panose="020D0604000000000000" pitchFamily="50" charset="-127"/>
                <a:ea typeface="나눔고딕" panose="020D0604000000000000" pitchFamily="50" charset="-127"/>
              </a:rPr>
              <a:t>Design_page.html</a:t>
            </a:r>
          </a:p>
          <a:p>
            <a:pPr>
              <a:lnSpc>
                <a:spcPct val="150000"/>
              </a:lnSpc>
            </a:pPr>
            <a:endParaRPr lang="en-US" altLang="ko-KR" sz="1050" dirty="0">
              <a:latin typeface="나눔고딕" panose="020D0604000000000000" pitchFamily="50" charset="-127"/>
              <a:ea typeface="나눔고딕" panose="020D0604000000000000" pitchFamily="50" charset="-127"/>
            </a:endParaRPr>
          </a:p>
          <a:p>
            <a:pPr>
              <a:lnSpc>
                <a:spcPct val="150000"/>
              </a:lnSpc>
            </a:pPr>
            <a:r>
              <a:rPr lang="en-US" altLang="ko-KR" sz="1050" dirty="0">
                <a:latin typeface="나눔고딕" panose="020D0604000000000000" pitchFamily="50" charset="-127"/>
                <a:ea typeface="나눔고딕" panose="020D0604000000000000" pitchFamily="50" charset="-127"/>
              </a:rPr>
              <a:t>5.</a:t>
            </a:r>
            <a:r>
              <a:rPr lang="ko-KR" altLang="en-US" sz="1050" dirty="0">
                <a:latin typeface="나눔고딕" panose="020D0604000000000000" pitchFamily="50" charset="-127"/>
                <a:ea typeface="나눔고딕" panose="020D0604000000000000" pitchFamily="50" charset="-127"/>
              </a:rPr>
              <a:t>디자인 컨텐츠 페이지</a:t>
            </a:r>
            <a:r>
              <a:rPr lang="en-US" altLang="ko-KR" sz="1050" dirty="0">
                <a:latin typeface="나눔고딕" panose="020D0604000000000000" pitchFamily="50" charset="-127"/>
                <a:ea typeface="나눔고딕" panose="020D0604000000000000" pitchFamily="50" charset="-127"/>
              </a:rPr>
              <a:t>(</a:t>
            </a:r>
            <a:r>
              <a:rPr lang="ko-KR" altLang="en-US" sz="1050" dirty="0">
                <a:latin typeface="나눔고딕" panose="020D0604000000000000" pitchFamily="50" charset="-127"/>
                <a:ea typeface="나눔고딕" panose="020D0604000000000000" pitchFamily="50" charset="-127"/>
              </a:rPr>
              <a:t>총 </a:t>
            </a:r>
            <a:r>
              <a:rPr lang="en-US" altLang="ko-KR" sz="1050" dirty="0">
                <a:latin typeface="나눔고딕" panose="020D0604000000000000" pitchFamily="50" charset="-127"/>
                <a:ea typeface="나눔고딕" panose="020D0604000000000000" pitchFamily="50" charset="-127"/>
              </a:rPr>
              <a:t>3</a:t>
            </a:r>
            <a:r>
              <a:rPr lang="ko-KR" altLang="en-US" sz="1050" dirty="0">
                <a:latin typeface="나눔고딕" panose="020D0604000000000000" pitchFamily="50" charset="-127"/>
                <a:ea typeface="나눔고딕" panose="020D0604000000000000" pitchFamily="50" charset="-127"/>
              </a:rPr>
              <a:t>장</a:t>
            </a:r>
            <a:r>
              <a:rPr lang="en-US" altLang="ko-KR" sz="1050" dirty="0">
                <a:latin typeface="나눔고딕" panose="020D0604000000000000" pitchFamily="50" charset="-127"/>
                <a:ea typeface="나눔고딕" panose="020D0604000000000000" pitchFamily="50" charset="-127"/>
              </a:rPr>
              <a:t>)</a:t>
            </a:r>
          </a:p>
          <a:p>
            <a:pPr>
              <a:lnSpc>
                <a:spcPct val="150000"/>
              </a:lnSpc>
            </a:pPr>
            <a:r>
              <a:rPr lang="en-US" altLang="ko-KR" sz="1050" dirty="0">
                <a:latin typeface="나눔고딕" panose="020D0604000000000000" pitchFamily="50" charset="-127"/>
                <a:ea typeface="나눔고딕" panose="020D0604000000000000" pitchFamily="50" charset="-127"/>
              </a:rPr>
              <a:t>Design_content1.html</a:t>
            </a:r>
          </a:p>
          <a:p>
            <a:pPr>
              <a:lnSpc>
                <a:spcPct val="150000"/>
              </a:lnSpc>
            </a:pPr>
            <a:r>
              <a:rPr lang="en-US" altLang="ko-KR" sz="1050" dirty="0">
                <a:latin typeface="나눔고딕" panose="020D0604000000000000" pitchFamily="50" charset="-127"/>
                <a:ea typeface="나눔고딕" panose="020D0604000000000000" pitchFamily="50" charset="-127"/>
              </a:rPr>
              <a:t>Design_content2.html</a:t>
            </a:r>
          </a:p>
          <a:p>
            <a:pPr>
              <a:lnSpc>
                <a:spcPct val="150000"/>
              </a:lnSpc>
            </a:pPr>
            <a:r>
              <a:rPr lang="en-US" altLang="ko-KR" sz="1050" dirty="0">
                <a:latin typeface="나눔고딕" panose="020D0604000000000000" pitchFamily="50" charset="-127"/>
                <a:ea typeface="나눔고딕" panose="020D0604000000000000" pitchFamily="50" charset="-127"/>
              </a:rPr>
              <a:t>Design_content3.html</a:t>
            </a:r>
          </a:p>
          <a:p>
            <a:pPr>
              <a:lnSpc>
                <a:spcPct val="150000"/>
              </a:lnSpc>
            </a:pPr>
            <a:endParaRPr lang="en-US" altLang="ko-KR" sz="1050" dirty="0">
              <a:latin typeface="나눔고딕" panose="020D0604000000000000" pitchFamily="50" charset="-127"/>
              <a:ea typeface="나눔고딕" panose="020D0604000000000000" pitchFamily="50" charset="-127"/>
            </a:endParaRPr>
          </a:p>
          <a:p>
            <a:pPr>
              <a:lnSpc>
                <a:spcPct val="150000"/>
              </a:lnSpc>
            </a:pPr>
            <a:endParaRPr lang="en-US" altLang="ko-KR" sz="1050" dirty="0">
              <a:latin typeface="나눔고딕" panose="020D0604000000000000" pitchFamily="50" charset="-127"/>
              <a:ea typeface="나눔고딕" panose="020D0604000000000000" pitchFamily="50" charset="-127"/>
            </a:endParaRPr>
          </a:p>
        </p:txBody>
      </p:sp>
      <p:sp>
        <p:nvSpPr>
          <p:cNvPr id="6" name="TextBox 5">
            <a:extLst>
              <a:ext uri="{FF2B5EF4-FFF2-40B4-BE49-F238E27FC236}">
                <a16:creationId xmlns:a16="http://schemas.microsoft.com/office/drawing/2014/main" id="{D315804D-3041-4E38-8166-337C1842CA2F}"/>
              </a:ext>
            </a:extLst>
          </p:cNvPr>
          <p:cNvSpPr txBox="1"/>
          <p:nvPr/>
        </p:nvSpPr>
        <p:spPr>
          <a:xfrm>
            <a:off x="6424872" y="1291498"/>
            <a:ext cx="2118494" cy="3942041"/>
          </a:xfrm>
          <a:prstGeom prst="rect">
            <a:avLst/>
          </a:prstGeom>
          <a:noFill/>
        </p:spPr>
        <p:txBody>
          <a:bodyPr wrap="square" rtlCol="0">
            <a:spAutoFit/>
          </a:bodyPr>
          <a:lstStyle/>
          <a:p>
            <a:pPr>
              <a:lnSpc>
                <a:spcPct val="150000"/>
              </a:lnSpc>
            </a:pPr>
            <a:r>
              <a:rPr lang="en-US" altLang="ko-KR" sz="1050" dirty="0">
                <a:latin typeface="나눔고딕" panose="020D0604000000000000" pitchFamily="50" charset="-127"/>
                <a:ea typeface="나눔고딕" panose="020D0604000000000000" pitchFamily="50" charset="-127"/>
              </a:rPr>
              <a:t>4.</a:t>
            </a:r>
            <a:r>
              <a:rPr lang="ko-KR" altLang="en-US" sz="1050" dirty="0">
                <a:latin typeface="나눔고딕" panose="020D0604000000000000" pitchFamily="50" charset="-127"/>
                <a:ea typeface="나눔고딕" panose="020D0604000000000000" pitchFamily="50" charset="-127"/>
              </a:rPr>
              <a:t>영상 서브 페이지</a:t>
            </a:r>
          </a:p>
          <a:p>
            <a:pPr>
              <a:lnSpc>
                <a:spcPct val="150000"/>
              </a:lnSpc>
            </a:pPr>
            <a:r>
              <a:rPr lang="en-US" altLang="ko-KR" sz="1050" dirty="0">
                <a:latin typeface="나눔고딕" panose="020D0604000000000000" pitchFamily="50" charset="-127"/>
                <a:ea typeface="나눔고딕" panose="020D0604000000000000" pitchFamily="50" charset="-127"/>
              </a:rPr>
              <a:t>Video_page.html</a:t>
            </a:r>
          </a:p>
          <a:p>
            <a:pPr>
              <a:lnSpc>
                <a:spcPct val="150000"/>
              </a:lnSpc>
            </a:pPr>
            <a:endParaRPr lang="en-US" altLang="ko-KR" sz="1050" dirty="0">
              <a:latin typeface="나눔고딕" panose="020D0604000000000000" pitchFamily="50" charset="-127"/>
              <a:ea typeface="나눔고딕" panose="020D0604000000000000" pitchFamily="50" charset="-127"/>
            </a:endParaRPr>
          </a:p>
          <a:p>
            <a:pPr>
              <a:lnSpc>
                <a:spcPct val="150000"/>
              </a:lnSpc>
            </a:pPr>
            <a:r>
              <a:rPr lang="en-US" altLang="ko-KR" sz="1050" dirty="0">
                <a:latin typeface="나눔고딕" panose="020D0604000000000000" pitchFamily="50" charset="-127"/>
                <a:ea typeface="나눔고딕" panose="020D0604000000000000" pitchFamily="50" charset="-127"/>
              </a:rPr>
              <a:t>5.</a:t>
            </a:r>
            <a:r>
              <a:rPr lang="ko-KR" altLang="en-US" sz="1050" dirty="0">
                <a:latin typeface="나눔고딕" panose="020D0604000000000000" pitchFamily="50" charset="-127"/>
                <a:ea typeface="나눔고딕" panose="020D0604000000000000" pitchFamily="50" charset="-127"/>
              </a:rPr>
              <a:t>영상 컨텐츠 페이지</a:t>
            </a:r>
            <a:r>
              <a:rPr lang="en-US" altLang="ko-KR" sz="1050" dirty="0">
                <a:latin typeface="나눔고딕" panose="020D0604000000000000" pitchFamily="50" charset="-127"/>
                <a:ea typeface="나눔고딕" panose="020D0604000000000000" pitchFamily="50" charset="-127"/>
              </a:rPr>
              <a:t>(</a:t>
            </a:r>
            <a:r>
              <a:rPr lang="ko-KR" altLang="en-US" sz="1050" dirty="0">
                <a:latin typeface="나눔고딕" panose="020D0604000000000000" pitchFamily="50" charset="-127"/>
                <a:ea typeface="나눔고딕" panose="020D0604000000000000" pitchFamily="50" charset="-127"/>
              </a:rPr>
              <a:t>총 </a:t>
            </a:r>
            <a:r>
              <a:rPr lang="en-US" altLang="ko-KR" sz="1050" dirty="0">
                <a:latin typeface="나눔고딕" panose="020D0604000000000000" pitchFamily="50" charset="-127"/>
                <a:ea typeface="나눔고딕" panose="020D0604000000000000" pitchFamily="50" charset="-127"/>
              </a:rPr>
              <a:t>3</a:t>
            </a:r>
            <a:r>
              <a:rPr lang="ko-KR" altLang="en-US" sz="1050" dirty="0">
                <a:latin typeface="나눔고딕" panose="020D0604000000000000" pitchFamily="50" charset="-127"/>
                <a:ea typeface="나눔고딕" panose="020D0604000000000000" pitchFamily="50" charset="-127"/>
              </a:rPr>
              <a:t>장</a:t>
            </a:r>
            <a:r>
              <a:rPr lang="en-US" altLang="ko-KR" sz="1050" dirty="0">
                <a:latin typeface="나눔고딕" panose="020D0604000000000000" pitchFamily="50" charset="-127"/>
                <a:ea typeface="나눔고딕" panose="020D0604000000000000" pitchFamily="50" charset="-127"/>
              </a:rPr>
              <a:t>)</a:t>
            </a:r>
          </a:p>
          <a:p>
            <a:pPr>
              <a:lnSpc>
                <a:spcPct val="150000"/>
              </a:lnSpc>
            </a:pPr>
            <a:r>
              <a:rPr lang="en-US" altLang="ko-KR" sz="1050" dirty="0">
                <a:latin typeface="나눔고딕" panose="020D0604000000000000" pitchFamily="50" charset="-127"/>
                <a:ea typeface="나눔고딕" panose="020D0604000000000000" pitchFamily="50" charset="-127"/>
              </a:rPr>
              <a:t>Video_content1.html</a:t>
            </a:r>
          </a:p>
          <a:p>
            <a:pPr>
              <a:lnSpc>
                <a:spcPct val="150000"/>
              </a:lnSpc>
            </a:pPr>
            <a:r>
              <a:rPr lang="en-US" altLang="ko-KR" sz="1050" dirty="0">
                <a:latin typeface="나눔고딕" panose="020D0604000000000000" pitchFamily="50" charset="-127"/>
                <a:ea typeface="나눔고딕" panose="020D0604000000000000" pitchFamily="50" charset="-127"/>
              </a:rPr>
              <a:t>Video_content2.html</a:t>
            </a:r>
          </a:p>
          <a:p>
            <a:pPr>
              <a:lnSpc>
                <a:spcPct val="150000"/>
              </a:lnSpc>
            </a:pPr>
            <a:r>
              <a:rPr lang="en-US" altLang="ko-KR" sz="1050" dirty="0">
                <a:latin typeface="나눔고딕" panose="020D0604000000000000" pitchFamily="50" charset="-127"/>
                <a:ea typeface="나눔고딕" panose="020D0604000000000000" pitchFamily="50" charset="-127"/>
              </a:rPr>
              <a:t>Video_content3.html</a:t>
            </a:r>
          </a:p>
          <a:p>
            <a:pPr>
              <a:lnSpc>
                <a:spcPct val="150000"/>
              </a:lnSpc>
            </a:pPr>
            <a:endParaRPr lang="en-US" altLang="ko-KR" sz="1050" dirty="0">
              <a:latin typeface="나눔고딕" panose="020D0604000000000000" pitchFamily="50" charset="-127"/>
              <a:ea typeface="나눔고딕" panose="020D0604000000000000" pitchFamily="50" charset="-127"/>
            </a:endParaRPr>
          </a:p>
          <a:p>
            <a:pPr>
              <a:lnSpc>
                <a:spcPct val="150000"/>
              </a:lnSpc>
            </a:pPr>
            <a:r>
              <a:rPr lang="en-US" altLang="ko-KR" sz="1050" dirty="0">
                <a:latin typeface="나눔고딕" panose="020D0604000000000000" pitchFamily="50" charset="-127"/>
                <a:ea typeface="나눔고딕" panose="020D0604000000000000" pitchFamily="50" charset="-127"/>
              </a:rPr>
              <a:t>5.</a:t>
            </a:r>
            <a:r>
              <a:rPr lang="ko-KR" altLang="en-US" sz="1050" dirty="0">
                <a:latin typeface="나눔고딕" panose="020D0604000000000000" pitchFamily="50" charset="-127"/>
                <a:ea typeface="나눔고딕" panose="020D0604000000000000" pitchFamily="50" charset="-127"/>
              </a:rPr>
              <a:t>영상 컨텐츠 페이지</a:t>
            </a:r>
            <a:r>
              <a:rPr lang="en-US" altLang="ko-KR" sz="1050" dirty="0">
                <a:latin typeface="나눔고딕" panose="020D0604000000000000" pitchFamily="50" charset="-127"/>
                <a:ea typeface="나눔고딕" panose="020D0604000000000000" pitchFamily="50" charset="-127"/>
              </a:rPr>
              <a:t>(1</a:t>
            </a:r>
            <a:r>
              <a:rPr lang="ko-KR" altLang="en-US" sz="1050" dirty="0">
                <a:latin typeface="나눔고딕" panose="020D0604000000000000" pitchFamily="50" charset="-127"/>
                <a:ea typeface="나눔고딕" panose="020D0604000000000000" pitchFamily="50" charset="-127"/>
              </a:rPr>
              <a:t>장</a:t>
            </a:r>
            <a:r>
              <a:rPr lang="en-US" altLang="ko-KR" sz="1050" dirty="0">
                <a:latin typeface="나눔고딕" panose="020D0604000000000000" pitchFamily="50" charset="-127"/>
                <a:ea typeface="나눔고딕" panose="020D0604000000000000" pitchFamily="50" charset="-127"/>
              </a:rPr>
              <a:t>)</a:t>
            </a:r>
          </a:p>
          <a:p>
            <a:pPr>
              <a:lnSpc>
                <a:spcPct val="150000"/>
              </a:lnSpc>
            </a:pPr>
            <a:r>
              <a:rPr lang="en-US" altLang="ko-KR" sz="1050" dirty="0">
                <a:latin typeface="나눔고딕" panose="020D0604000000000000" pitchFamily="50" charset="-127"/>
                <a:ea typeface="나눔고딕" panose="020D0604000000000000" pitchFamily="50" charset="-127"/>
              </a:rPr>
              <a:t>Programming_page.html</a:t>
            </a:r>
          </a:p>
          <a:p>
            <a:pPr>
              <a:lnSpc>
                <a:spcPct val="150000"/>
              </a:lnSpc>
            </a:pPr>
            <a:endParaRPr lang="en-US" altLang="ko-KR" sz="1050" dirty="0">
              <a:latin typeface="나눔고딕" panose="020D0604000000000000" pitchFamily="50" charset="-127"/>
              <a:ea typeface="나눔고딕" panose="020D0604000000000000" pitchFamily="50" charset="-127"/>
            </a:endParaRPr>
          </a:p>
          <a:p>
            <a:pPr>
              <a:lnSpc>
                <a:spcPct val="150000"/>
              </a:lnSpc>
            </a:pPr>
            <a:r>
              <a:rPr lang="en-US" altLang="ko-KR" sz="1050" dirty="0">
                <a:latin typeface="나눔고딕" panose="020D0604000000000000" pitchFamily="50" charset="-127"/>
                <a:ea typeface="나눔고딕" panose="020D0604000000000000" pitchFamily="50" charset="-127"/>
              </a:rPr>
              <a:t>6.</a:t>
            </a:r>
            <a:r>
              <a:rPr lang="ko-KR" altLang="en-US" sz="1050" dirty="0" err="1">
                <a:latin typeface="나눔고딕" panose="020D0604000000000000" pitchFamily="50" charset="-127"/>
                <a:ea typeface="나눔고딕" panose="020D0604000000000000" pitchFamily="50" charset="-127"/>
              </a:rPr>
              <a:t>컨택트</a:t>
            </a:r>
            <a:r>
              <a:rPr lang="ko-KR" altLang="en-US" sz="1050" dirty="0">
                <a:latin typeface="나눔고딕" panose="020D0604000000000000" pitchFamily="50" charset="-127"/>
                <a:ea typeface="나눔고딕" panose="020D0604000000000000" pitchFamily="50" charset="-127"/>
              </a:rPr>
              <a:t> 페이지</a:t>
            </a:r>
          </a:p>
          <a:p>
            <a:pPr>
              <a:lnSpc>
                <a:spcPct val="150000"/>
              </a:lnSpc>
            </a:pPr>
            <a:r>
              <a:rPr lang="en-US" altLang="ko-KR" sz="1050" dirty="0">
                <a:latin typeface="나눔고딕" panose="020D0604000000000000" pitchFamily="50" charset="-127"/>
                <a:ea typeface="나눔고딕" panose="020D0604000000000000" pitchFamily="50" charset="-127"/>
              </a:rPr>
              <a:t>Contact_page.html</a:t>
            </a:r>
          </a:p>
          <a:p>
            <a:pPr>
              <a:lnSpc>
                <a:spcPct val="150000"/>
              </a:lnSpc>
            </a:pPr>
            <a:endParaRPr lang="en-US" altLang="ko-KR" sz="1050" dirty="0">
              <a:latin typeface="나눔고딕" panose="020D0604000000000000" pitchFamily="50" charset="-127"/>
              <a:ea typeface="나눔고딕" panose="020D0604000000000000" pitchFamily="50" charset="-127"/>
            </a:endParaRPr>
          </a:p>
          <a:p>
            <a:pPr>
              <a:lnSpc>
                <a:spcPct val="150000"/>
              </a:lnSpc>
            </a:pPr>
            <a:r>
              <a:rPr lang="en-US" altLang="ko-KR" sz="1050" dirty="0">
                <a:latin typeface="나눔고딕" panose="020D0604000000000000" pitchFamily="50" charset="-127"/>
                <a:ea typeface="나눔고딕" panose="020D0604000000000000" pitchFamily="50" charset="-127"/>
              </a:rPr>
              <a:t>7.</a:t>
            </a:r>
            <a:r>
              <a:rPr lang="ko-KR" altLang="en-US" sz="1050" dirty="0" err="1">
                <a:latin typeface="나눔고딕" panose="020D0604000000000000" pitchFamily="50" charset="-127"/>
                <a:ea typeface="나눔고딕" panose="020D0604000000000000" pitchFamily="50" charset="-127"/>
              </a:rPr>
              <a:t>느낀점</a:t>
            </a:r>
            <a:r>
              <a:rPr lang="ko-KR" altLang="en-US" sz="1050" dirty="0">
                <a:latin typeface="나눔고딕" panose="020D0604000000000000" pitchFamily="50" charset="-127"/>
                <a:ea typeface="나눔고딕" panose="020D0604000000000000" pitchFamily="50" charset="-127"/>
              </a:rPr>
              <a:t> </a:t>
            </a:r>
          </a:p>
          <a:p>
            <a:pPr>
              <a:lnSpc>
                <a:spcPct val="150000"/>
              </a:lnSpc>
            </a:pPr>
            <a:r>
              <a:rPr lang="en-US" altLang="ko-KR" sz="1050" dirty="0">
                <a:latin typeface="나눔고딕" panose="020D0604000000000000" pitchFamily="50" charset="-127"/>
                <a:ea typeface="나눔고딕" panose="020D0604000000000000" pitchFamily="50" charset="-127"/>
              </a:rPr>
              <a:t>feeling.html</a:t>
            </a:r>
          </a:p>
        </p:txBody>
      </p:sp>
    </p:spTree>
    <p:extLst>
      <p:ext uri="{BB962C8B-B14F-4D97-AF65-F5344CB8AC3E}">
        <p14:creationId xmlns:p14="http://schemas.microsoft.com/office/powerpoint/2010/main" val="1954202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E6E9916F-F034-4E4C-B55B-000A6002FD39}"/>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7B66FB49-33A6-4BD9-B319-C8A01571830F}"/>
              </a:ext>
            </a:extLst>
          </p:cNvPr>
          <p:cNvSpPr txBox="1"/>
          <p:nvPr/>
        </p:nvSpPr>
        <p:spPr>
          <a:xfrm>
            <a:off x="367553" y="2794403"/>
            <a:ext cx="3899647" cy="634597"/>
          </a:xfrm>
          <a:prstGeom prst="rect">
            <a:avLst/>
          </a:prstGeom>
          <a:noFill/>
        </p:spPr>
        <p:txBody>
          <a:bodyPr wrap="square" rtlCol="0">
            <a:spAutoFit/>
          </a:bodyPr>
          <a:lstStyle/>
          <a:p>
            <a:pPr>
              <a:lnSpc>
                <a:spcPct val="150000"/>
              </a:lnSpc>
            </a:pPr>
            <a:r>
              <a:rPr lang="en-US" altLang="ko-KR" sz="1400" dirty="0">
                <a:solidFill>
                  <a:schemeClr val="bg1">
                    <a:lumMod val="50000"/>
                  </a:schemeClr>
                </a:solidFill>
                <a:latin typeface="나눔고딕" panose="020D0604000000000000" pitchFamily="50" charset="-127"/>
                <a:ea typeface="나눔고딕" panose="020D0604000000000000" pitchFamily="50" charset="-127"/>
              </a:rPr>
              <a:t>End of Document</a:t>
            </a:r>
          </a:p>
          <a:p>
            <a:pPr>
              <a:lnSpc>
                <a:spcPct val="150000"/>
              </a:lnSpc>
            </a:pPr>
            <a:r>
              <a:rPr lang="en-US" altLang="ko-KR" sz="1050" dirty="0">
                <a:solidFill>
                  <a:schemeClr val="bg1">
                    <a:lumMod val="50000"/>
                  </a:schemeClr>
                </a:solidFill>
                <a:latin typeface="나눔고딕" panose="020D0604000000000000" pitchFamily="50" charset="-127"/>
                <a:ea typeface="나눔고딕" panose="020D0604000000000000" pitchFamily="50" charset="-127"/>
              </a:rPr>
              <a:t>21961030_A_</a:t>
            </a:r>
            <a:r>
              <a:rPr lang="ko-KR" altLang="en-US" sz="1050" dirty="0">
                <a:solidFill>
                  <a:schemeClr val="bg1">
                    <a:lumMod val="50000"/>
                  </a:schemeClr>
                </a:solidFill>
                <a:latin typeface="나눔고딕" panose="020D0604000000000000" pitchFamily="50" charset="-127"/>
                <a:ea typeface="나눔고딕" panose="020D0604000000000000" pitchFamily="50" charset="-127"/>
              </a:rPr>
              <a:t>김하은</a:t>
            </a:r>
          </a:p>
        </p:txBody>
      </p:sp>
      <p:cxnSp>
        <p:nvCxnSpPr>
          <p:cNvPr id="6" name="직선 연결선 5">
            <a:extLst>
              <a:ext uri="{FF2B5EF4-FFF2-40B4-BE49-F238E27FC236}">
                <a16:creationId xmlns:a16="http://schemas.microsoft.com/office/drawing/2014/main" id="{03CE867E-90EA-49FB-8117-4000294643DC}"/>
              </a:ext>
            </a:extLst>
          </p:cNvPr>
          <p:cNvCxnSpPr>
            <a:cxnSpLocks/>
          </p:cNvCxnSpPr>
          <p:nvPr/>
        </p:nvCxnSpPr>
        <p:spPr>
          <a:xfrm>
            <a:off x="10587318" y="5815509"/>
            <a:ext cx="10488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E755FE2-9628-4333-81E4-69A79D8D520D}"/>
              </a:ext>
            </a:extLst>
          </p:cNvPr>
          <p:cNvSpPr txBox="1"/>
          <p:nvPr/>
        </p:nvSpPr>
        <p:spPr>
          <a:xfrm>
            <a:off x="10300447" y="5815509"/>
            <a:ext cx="1443317" cy="695575"/>
          </a:xfrm>
          <a:prstGeom prst="rect">
            <a:avLst/>
          </a:prstGeom>
          <a:noFill/>
        </p:spPr>
        <p:txBody>
          <a:bodyPr wrap="square" rtlCol="0">
            <a:spAutoFit/>
          </a:bodyPr>
          <a:lstStyle/>
          <a:p>
            <a:pPr algn="r">
              <a:lnSpc>
                <a:spcPct val="150000"/>
              </a:lnSpc>
            </a:pPr>
            <a:r>
              <a:rPr lang="en-US" altLang="ko-KR" sz="900" dirty="0" err="1">
                <a:solidFill>
                  <a:schemeClr val="bg1">
                    <a:lumMod val="50000"/>
                  </a:schemeClr>
                </a:solidFill>
                <a:latin typeface="나눔고딕" panose="020D0604000000000000" pitchFamily="50" charset="-127"/>
                <a:ea typeface="나눔고딕" panose="020D0604000000000000" pitchFamily="50" charset="-127"/>
              </a:rPr>
              <a:t>Kaywon</a:t>
            </a:r>
            <a:r>
              <a:rPr lang="en-US" altLang="ko-KR" sz="900" dirty="0">
                <a:solidFill>
                  <a:schemeClr val="bg1">
                    <a:lumMod val="50000"/>
                  </a:schemeClr>
                </a:solidFill>
                <a:latin typeface="나눔고딕" panose="020D0604000000000000" pitchFamily="50" charset="-127"/>
                <a:ea typeface="나눔고딕" panose="020D0604000000000000" pitchFamily="50" charset="-127"/>
              </a:rPr>
              <a:t> University</a:t>
            </a:r>
          </a:p>
          <a:p>
            <a:pPr algn="r">
              <a:lnSpc>
                <a:spcPct val="150000"/>
              </a:lnSpc>
            </a:pPr>
            <a:r>
              <a:rPr lang="en-US" altLang="ko-KR" sz="900" dirty="0">
                <a:solidFill>
                  <a:schemeClr val="bg1">
                    <a:lumMod val="50000"/>
                  </a:schemeClr>
                </a:solidFill>
                <a:latin typeface="나눔고딕" panose="020D0604000000000000" pitchFamily="50" charset="-127"/>
                <a:ea typeface="나눔고딕" panose="020D0604000000000000" pitchFamily="50" charset="-127"/>
              </a:rPr>
              <a:t>Digital Media Design</a:t>
            </a:r>
          </a:p>
          <a:p>
            <a:pPr algn="r">
              <a:lnSpc>
                <a:spcPct val="150000"/>
              </a:lnSpc>
            </a:pPr>
            <a:r>
              <a:rPr lang="ko-KR" altLang="en-US" sz="900" dirty="0">
                <a:solidFill>
                  <a:schemeClr val="bg1">
                    <a:lumMod val="50000"/>
                  </a:schemeClr>
                </a:solidFill>
                <a:latin typeface="나눔고딕" panose="020D0604000000000000" pitchFamily="50" charset="-127"/>
                <a:ea typeface="나눔고딕" panose="020D0604000000000000" pitchFamily="50" charset="-127"/>
              </a:rPr>
              <a:t>이수경 교수님</a:t>
            </a:r>
          </a:p>
        </p:txBody>
      </p:sp>
    </p:spTree>
    <p:extLst>
      <p:ext uri="{BB962C8B-B14F-4D97-AF65-F5344CB8AC3E}">
        <p14:creationId xmlns:p14="http://schemas.microsoft.com/office/powerpoint/2010/main" val="3041010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66FB49-33A6-4BD9-B319-C8A01571830F}"/>
              </a:ext>
            </a:extLst>
          </p:cNvPr>
          <p:cNvSpPr txBox="1"/>
          <p:nvPr/>
        </p:nvSpPr>
        <p:spPr>
          <a:xfrm>
            <a:off x="4195483" y="3236800"/>
            <a:ext cx="995081" cy="384401"/>
          </a:xfrm>
          <a:prstGeom prst="rect">
            <a:avLst/>
          </a:prstGeom>
          <a:noFill/>
        </p:spPr>
        <p:txBody>
          <a:bodyPr wrap="square" rtlCol="0">
            <a:spAutoFit/>
          </a:bodyPr>
          <a:lstStyle/>
          <a:p>
            <a:pPr>
              <a:lnSpc>
                <a:spcPct val="150000"/>
              </a:lnSpc>
            </a:pPr>
            <a:r>
              <a:rPr lang="en-US" altLang="ko-KR" sz="1400" dirty="0">
                <a:latin typeface="나눔고딕" panose="020D0604000000000000" pitchFamily="50" charset="-127"/>
                <a:ea typeface="나눔고딕" panose="020D0604000000000000" pitchFamily="50" charset="-127"/>
              </a:rPr>
              <a:t>Contents</a:t>
            </a:r>
          </a:p>
        </p:txBody>
      </p:sp>
      <p:sp>
        <p:nvSpPr>
          <p:cNvPr id="5" name="TextBox 4">
            <a:extLst>
              <a:ext uri="{FF2B5EF4-FFF2-40B4-BE49-F238E27FC236}">
                <a16:creationId xmlns:a16="http://schemas.microsoft.com/office/drawing/2014/main" id="{802F2C54-C0E7-41EA-9E71-A7DB6AC56B8D}"/>
              </a:ext>
            </a:extLst>
          </p:cNvPr>
          <p:cNvSpPr txBox="1"/>
          <p:nvPr/>
        </p:nvSpPr>
        <p:spPr>
          <a:xfrm>
            <a:off x="6517341" y="2596657"/>
            <a:ext cx="1712259" cy="1664686"/>
          </a:xfrm>
          <a:prstGeom prst="rect">
            <a:avLst/>
          </a:prstGeom>
          <a:noFill/>
        </p:spPr>
        <p:txBody>
          <a:bodyPr wrap="square" rtlCol="0">
            <a:spAutoFit/>
          </a:bodyPr>
          <a:lstStyle/>
          <a:p>
            <a:pPr>
              <a:lnSpc>
                <a:spcPct val="200000"/>
              </a:lnSpc>
            </a:pPr>
            <a:r>
              <a:rPr lang="en-US" altLang="ko-KR" sz="1050" dirty="0">
                <a:latin typeface="나눔고딕" panose="020D0604000000000000" pitchFamily="50" charset="-127"/>
                <a:ea typeface="나눔고딕" panose="020D0604000000000000" pitchFamily="50" charset="-127"/>
              </a:rPr>
              <a:t>01_</a:t>
            </a:r>
            <a:r>
              <a:rPr lang="ko-KR" altLang="en-US" sz="1050" dirty="0">
                <a:latin typeface="나눔고딕" panose="020D0604000000000000" pitchFamily="50" charset="-127"/>
                <a:ea typeface="나눔고딕" panose="020D0604000000000000" pitchFamily="50" charset="-127"/>
              </a:rPr>
              <a:t>컨셉 키워드</a:t>
            </a:r>
            <a:endParaRPr lang="en-US" altLang="ko-KR" sz="1050" dirty="0">
              <a:latin typeface="나눔고딕" panose="020D0604000000000000" pitchFamily="50" charset="-127"/>
              <a:ea typeface="나눔고딕" panose="020D0604000000000000" pitchFamily="50" charset="-127"/>
            </a:endParaRPr>
          </a:p>
          <a:p>
            <a:pPr>
              <a:lnSpc>
                <a:spcPct val="200000"/>
              </a:lnSpc>
            </a:pPr>
            <a:r>
              <a:rPr lang="en-US" altLang="ko-KR" sz="1050" dirty="0">
                <a:latin typeface="나눔고딕" panose="020D0604000000000000" pitchFamily="50" charset="-127"/>
                <a:ea typeface="나눔고딕" panose="020D0604000000000000" pitchFamily="50" charset="-127"/>
              </a:rPr>
              <a:t>02_</a:t>
            </a:r>
            <a:r>
              <a:rPr lang="ko-KR" altLang="en-US" sz="1050" dirty="0">
                <a:latin typeface="나눔고딕" panose="020D0604000000000000" pitchFamily="50" charset="-127"/>
                <a:ea typeface="나눔고딕" panose="020D0604000000000000" pitchFamily="50" charset="-127"/>
              </a:rPr>
              <a:t>컨텐츠</a:t>
            </a:r>
            <a:endParaRPr lang="en-US" altLang="ko-KR" sz="1050" dirty="0">
              <a:latin typeface="나눔고딕" panose="020D0604000000000000" pitchFamily="50" charset="-127"/>
              <a:ea typeface="나눔고딕" panose="020D0604000000000000" pitchFamily="50" charset="-127"/>
            </a:endParaRPr>
          </a:p>
          <a:p>
            <a:pPr>
              <a:lnSpc>
                <a:spcPct val="200000"/>
              </a:lnSpc>
            </a:pPr>
            <a:r>
              <a:rPr lang="en-US" altLang="ko-KR" sz="1050" dirty="0">
                <a:latin typeface="나눔고딕" panose="020D0604000000000000" pitchFamily="50" charset="-127"/>
                <a:ea typeface="나눔고딕" panose="020D0604000000000000" pitchFamily="50" charset="-127"/>
              </a:rPr>
              <a:t>03_</a:t>
            </a:r>
            <a:r>
              <a:rPr lang="ko-KR" altLang="en-US" sz="1050" dirty="0">
                <a:latin typeface="나눔고딕" panose="020D0604000000000000" pitchFamily="50" charset="-127"/>
                <a:ea typeface="나눔고딕" panose="020D0604000000000000" pitchFamily="50" charset="-127"/>
              </a:rPr>
              <a:t>정보 구조</a:t>
            </a:r>
            <a:endParaRPr lang="en-US" altLang="ko-KR" sz="1050" dirty="0">
              <a:latin typeface="나눔고딕" panose="020D0604000000000000" pitchFamily="50" charset="-127"/>
              <a:ea typeface="나눔고딕" panose="020D0604000000000000" pitchFamily="50" charset="-127"/>
            </a:endParaRPr>
          </a:p>
          <a:p>
            <a:pPr>
              <a:lnSpc>
                <a:spcPct val="200000"/>
              </a:lnSpc>
            </a:pPr>
            <a:r>
              <a:rPr lang="en-US" altLang="ko-KR" sz="1050" dirty="0">
                <a:latin typeface="나눔고딕" panose="020D0604000000000000" pitchFamily="50" charset="-127"/>
                <a:ea typeface="나눔고딕" panose="020D0604000000000000" pitchFamily="50" charset="-127"/>
              </a:rPr>
              <a:t>04_</a:t>
            </a:r>
            <a:r>
              <a:rPr lang="ko-KR" altLang="en-US" sz="1050" dirty="0">
                <a:latin typeface="나눔고딕" panose="020D0604000000000000" pitchFamily="50" charset="-127"/>
                <a:ea typeface="나눔고딕" panose="020D0604000000000000" pitchFamily="50" charset="-127"/>
              </a:rPr>
              <a:t>와이어프레임</a:t>
            </a:r>
            <a:endParaRPr lang="en-US" altLang="ko-KR" sz="1050" dirty="0">
              <a:latin typeface="나눔고딕" panose="020D0604000000000000" pitchFamily="50" charset="-127"/>
              <a:ea typeface="나눔고딕" panose="020D0604000000000000" pitchFamily="50" charset="-127"/>
            </a:endParaRPr>
          </a:p>
          <a:p>
            <a:pPr>
              <a:lnSpc>
                <a:spcPct val="200000"/>
              </a:lnSpc>
            </a:pPr>
            <a:r>
              <a:rPr lang="en-US" altLang="ko-KR" sz="1050" dirty="0">
                <a:latin typeface="나눔고딕" panose="020D0604000000000000" pitchFamily="50" charset="-127"/>
                <a:ea typeface="나눔고딕" panose="020D0604000000000000" pitchFamily="50" charset="-127"/>
              </a:rPr>
              <a:t>05_</a:t>
            </a:r>
            <a:r>
              <a:rPr lang="ko-KR" altLang="en-US" sz="1050" dirty="0" err="1">
                <a:latin typeface="나눔고딕" panose="020D0604000000000000" pitchFamily="50" charset="-127"/>
                <a:ea typeface="나눔고딕" panose="020D0604000000000000" pitchFamily="50" charset="-127"/>
              </a:rPr>
              <a:t>톤앤매너</a:t>
            </a:r>
            <a:endParaRPr lang="en-US" altLang="ko-KR" sz="105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473642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eople sitting on chair in front of table while holding pens during daytime">
            <a:extLst>
              <a:ext uri="{FF2B5EF4-FFF2-40B4-BE49-F238E27FC236}">
                <a16:creationId xmlns:a16="http://schemas.microsoft.com/office/drawing/2014/main" id="{2817E146-76C8-48C1-B5B9-9E13835CE8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215" t="630" r="24085" b="-630"/>
          <a:stretch/>
        </p:blipFill>
        <p:spPr bwMode="auto">
          <a:xfrm>
            <a:off x="3548283" y="2405064"/>
            <a:ext cx="2506112" cy="2506112"/>
          </a:xfrm>
          <a:prstGeom prst="ellipse">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B66FB49-33A6-4BD9-B319-C8A01571830F}"/>
              </a:ext>
            </a:extLst>
          </p:cNvPr>
          <p:cNvSpPr txBox="1"/>
          <p:nvPr/>
        </p:nvSpPr>
        <p:spPr>
          <a:xfrm>
            <a:off x="448236" y="457741"/>
            <a:ext cx="1398493" cy="384401"/>
          </a:xfrm>
          <a:prstGeom prst="rect">
            <a:avLst/>
          </a:prstGeom>
          <a:noFill/>
        </p:spPr>
        <p:txBody>
          <a:bodyPr wrap="square" rtlCol="0">
            <a:spAutoFit/>
          </a:bodyPr>
          <a:lstStyle/>
          <a:p>
            <a:pPr>
              <a:lnSpc>
                <a:spcPct val="150000"/>
              </a:lnSpc>
            </a:pPr>
            <a:r>
              <a:rPr lang="en-US" altLang="ko-KR" sz="1400" dirty="0">
                <a:latin typeface="나눔고딕" panose="020D0604000000000000" pitchFamily="50" charset="-127"/>
                <a:ea typeface="나눔고딕" panose="020D0604000000000000" pitchFamily="50" charset="-127"/>
              </a:rPr>
              <a:t>01_</a:t>
            </a:r>
            <a:r>
              <a:rPr lang="ko-KR" altLang="en-US" sz="1400" dirty="0">
                <a:latin typeface="나눔고딕" panose="020D0604000000000000" pitchFamily="50" charset="-127"/>
                <a:ea typeface="나눔고딕" panose="020D0604000000000000" pitchFamily="50" charset="-127"/>
              </a:rPr>
              <a:t>컨셉 키워드</a:t>
            </a:r>
            <a:endParaRPr lang="en-US" altLang="ko-KR" sz="1400" dirty="0">
              <a:latin typeface="나눔고딕" panose="020D0604000000000000" pitchFamily="50" charset="-127"/>
              <a:ea typeface="나눔고딕" panose="020D0604000000000000" pitchFamily="50" charset="-127"/>
            </a:endParaRPr>
          </a:p>
        </p:txBody>
      </p:sp>
      <p:sp>
        <p:nvSpPr>
          <p:cNvPr id="30" name="TextBox 29">
            <a:extLst>
              <a:ext uri="{FF2B5EF4-FFF2-40B4-BE49-F238E27FC236}">
                <a16:creationId xmlns:a16="http://schemas.microsoft.com/office/drawing/2014/main" id="{59016666-9BED-47E2-9C56-CE3CE81C452A}"/>
              </a:ext>
            </a:extLst>
          </p:cNvPr>
          <p:cNvSpPr txBox="1"/>
          <p:nvPr/>
        </p:nvSpPr>
        <p:spPr>
          <a:xfrm>
            <a:off x="6566576" y="3233265"/>
            <a:ext cx="1398493" cy="311432"/>
          </a:xfrm>
          <a:prstGeom prst="rect">
            <a:avLst/>
          </a:prstGeom>
          <a:noFill/>
        </p:spPr>
        <p:txBody>
          <a:bodyPr wrap="square" rtlCol="0">
            <a:spAutoFit/>
          </a:bodyPr>
          <a:lstStyle/>
          <a:p>
            <a:pPr algn="ctr">
              <a:lnSpc>
                <a:spcPct val="150000"/>
              </a:lnSpc>
            </a:pPr>
            <a:r>
              <a:rPr lang="ko-KR" altLang="en-US" sz="1050" dirty="0">
                <a:latin typeface="나눔고딕" panose="020D0604000000000000" pitchFamily="50" charset="-127"/>
                <a:ea typeface="나눔고딕" panose="020D0604000000000000" pitchFamily="50" charset="-127"/>
              </a:rPr>
              <a:t>컨셉 키워드 </a:t>
            </a:r>
            <a:r>
              <a:rPr lang="en-US" altLang="ko-KR" sz="1050" dirty="0">
                <a:solidFill>
                  <a:schemeClr val="bg1">
                    <a:lumMod val="50000"/>
                  </a:schemeClr>
                </a:solidFill>
                <a:latin typeface="나눔고딕" panose="020D0604000000000000" pitchFamily="50" charset="-127"/>
                <a:ea typeface="나눔고딕" panose="020D0604000000000000" pitchFamily="50" charset="-127"/>
              </a:rPr>
              <a:t>“</a:t>
            </a:r>
            <a:r>
              <a:rPr lang="ko-KR" altLang="en-US" sz="1050" dirty="0">
                <a:solidFill>
                  <a:schemeClr val="bg1">
                    <a:lumMod val="50000"/>
                  </a:schemeClr>
                </a:solidFill>
                <a:latin typeface="나눔고딕" panose="020D0604000000000000" pitchFamily="50" charset="-127"/>
                <a:ea typeface="나눔고딕" panose="020D0604000000000000" pitchFamily="50" charset="-127"/>
              </a:rPr>
              <a:t>신뢰</a:t>
            </a:r>
            <a:r>
              <a:rPr lang="en-US" altLang="ko-KR" sz="1050" dirty="0">
                <a:solidFill>
                  <a:schemeClr val="bg1">
                    <a:lumMod val="50000"/>
                  </a:schemeClr>
                </a:solidFill>
                <a:latin typeface="나눔고딕" panose="020D0604000000000000" pitchFamily="50" charset="-127"/>
                <a:ea typeface="나눔고딕" panose="020D0604000000000000" pitchFamily="50" charset="-127"/>
              </a:rPr>
              <a:t>”</a:t>
            </a:r>
          </a:p>
        </p:txBody>
      </p:sp>
      <p:sp>
        <p:nvSpPr>
          <p:cNvPr id="31" name="TextBox 30">
            <a:extLst>
              <a:ext uri="{FF2B5EF4-FFF2-40B4-BE49-F238E27FC236}">
                <a16:creationId xmlns:a16="http://schemas.microsoft.com/office/drawing/2014/main" id="{8941B6A4-7BB7-4949-B8E4-07F3AFCFBC86}"/>
              </a:ext>
            </a:extLst>
          </p:cNvPr>
          <p:cNvSpPr txBox="1"/>
          <p:nvPr/>
        </p:nvSpPr>
        <p:spPr>
          <a:xfrm>
            <a:off x="3548283" y="1526884"/>
            <a:ext cx="5095435" cy="311432"/>
          </a:xfrm>
          <a:prstGeom prst="rect">
            <a:avLst/>
          </a:prstGeom>
          <a:noFill/>
        </p:spPr>
        <p:txBody>
          <a:bodyPr wrap="square" rtlCol="0">
            <a:spAutoFit/>
          </a:bodyPr>
          <a:lstStyle/>
          <a:p>
            <a:pPr algn="ctr">
              <a:lnSpc>
                <a:spcPct val="150000"/>
              </a:lnSpc>
            </a:pPr>
            <a:r>
              <a:rPr lang="ko-KR" altLang="en-US" sz="1050" dirty="0">
                <a:latin typeface="나눔고딕" panose="020D0604000000000000" pitchFamily="50" charset="-127"/>
                <a:ea typeface="나눔고딕" panose="020D0604000000000000" pitchFamily="50" charset="-127"/>
              </a:rPr>
              <a:t>기획자의 가장 큰 덕목인 </a:t>
            </a:r>
            <a:r>
              <a:rPr lang="en-US" altLang="ko-KR" sz="1050" dirty="0">
                <a:latin typeface="나눔고딕" panose="020D0604000000000000" pitchFamily="50" charset="-127"/>
                <a:ea typeface="나눔고딕" panose="020D0604000000000000" pitchFamily="50" charset="-127"/>
              </a:rPr>
              <a:t>‘</a:t>
            </a:r>
            <a:r>
              <a:rPr lang="ko-KR" altLang="en-US" sz="1050" dirty="0">
                <a:latin typeface="나눔고딕" panose="020D0604000000000000" pitchFamily="50" charset="-127"/>
                <a:ea typeface="나눔고딕" panose="020D0604000000000000" pitchFamily="50" charset="-127"/>
              </a:rPr>
              <a:t>신뢰</a:t>
            </a:r>
            <a:r>
              <a:rPr lang="en-US" altLang="ko-KR" sz="1050" dirty="0">
                <a:latin typeface="나눔고딕" panose="020D0604000000000000" pitchFamily="50" charset="-127"/>
                <a:ea typeface="나눔고딕" panose="020D0604000000000000" pitchFamily="50" charset="-127"/>
              </a:rPr>
              <a:t>’</a:t>
            </a:r>
            <a:r>
              <a:rPr lang="ko-KR" altLang="en-US" sz="1050" dirty="0">
                <a:latin typeface="나눔고딕" panose="020D0604000000000000" pitchFamily="50" charset="-127"/>
                <a:ea typeface="나눔고딕" panose="020D0604000000000000" pitchFamily="50" charset="-127"/>
              </a:rPr>
              <a:t>를 강조하며 정직하고 꼼꼼한 모습을 홍보한다</a:t>
            </a:r>
            <a:endParaRPr lang="en-US" altLang="ko-KR" sz="1050" dirty="0">
              <a:latin typeface="나눔고딕" panose="020D0604000000000000" pitchFamily="50" charset="-127"/>
              <a:ea typeface="나눔고딕" panose="020D0604000000000000" pitchFamily="50" charset="-127"/>
            </a:endParaRPr>
          </a:p>
        </p:txBody>
      </p:sp>
      <p:sp>
        <p:nvSpPr>
          <p:cNvPr id="32" name="TextBox 31">
            <a:extLst>
              <a:ext uri="{FF2B5EF4-FFF2-40B4-BE49-F238E27FC236}">
                <a16:creationId xmlns:a16="http://schemas.microsoft.com/office/drawing/2014/main" id="{AEDAD095-A0EC-4282-A926-E23C44F5A41E}"/>
              </a:ext>
            </a:extLst>
          </p:cNvPr>
          <p:cNvSpPr txBox="1"/>
          <p:nvPr/>
        </p:nvSpPr>
        <p:spPr>
          <a:xfrm>
            <a:off x="6475363" y="3544697"/>
            <a:ext cx="2709876" cy="311432"/>
          </a:xfrm>
          <a:prstGeom prst="rect">
            <a:avLst/>
          </a:prstGeom>
          <a:noFill/>
        </p:spPr>
        <p:txBody>
          <a:bodyPr wrap="square" rtlCol="0">
            <a:spAutoFit/>
          </a:bodyPr>
          <a:lstStyle/>
          <a:p>
            <a:pPr algn="ctr">
              <a:lnSpc>
                <a:spcPct val="150000"/>
              </a:lnSpc>
            </a:pPr>
            <a:r>
              <a:rPr lang="en-US" altLang="ko-KR" sz="1050" dirty="0">
                <a:latin typeface="나눔고딕" panose="020D0604000000000000" pitchFamily="50" charset="-127"/>
                <a:ea typeface="나눔고딕" panose="020D0604000000000000" pitchFamily="50" charset="-127"/>
              </a:rPr>
              <a:t>#</a:t>
            </a:r>
            <a:r>
              <a:rPr lang="ko-KR" altLang="en-US" sz="1050" dirty="0" err="1">
                <a:latin typeface="나눔고딕" panose="020D0604000000000000" pitchFamily="50" charset="-127"/>
                <a:ea typeface="나눔고딕" panose="020D0604000000000000" pitchFamily="50" charset="-127"/>
              </a:rPr>
              <a:t>미니멀</a:t>
            </a:r>
            <a:r>
              <a:rPr lang="ko-KR" altLang="en-US" sz="1050" dirty="0">
                <a:latin typeface="나눔고딕" panose="020D0604000000000000" pitchFamily="50" charset="-127"/>
                <a:ea typeface="나눔고딕" panose="020D0604000000000000" pitchFamily="50" charset="-127"/>
              </a:rPr>
              <a:t> </a:t>
            </a:r>
            <a:r>
              <a:rPr lang="en-US" altLang="ko-KR" sz="1050" dirty="0">
                <a:latin typeface="나눔고딕" panose="020D0604000000000000" pitchFamily="50" charset="-127"/>
                <a:ea typeface="나눔고딕" panose="020D0604000000000000" pitchFamily="50" charset="-127"/>
              </a:rPr>
              <a:t>#</a:t>
            </a:r>
            <a:r>
              <a:rPr lang="ko-KR" altLang="en-US" sz="1050" dirty="0">
                <a:latin typeface="나눔고딕" panose="020D0604000000000000" pitchFamily="50" charset="-127"/>
                <a:ea typeface="나눔고딕" panose="020D0604000000000000" pitchFamily="50" charset="-127"/>
              </a:rPr>
              <a:t>심플한 </a:t>
            </a:r>
            <a:r>
              <a:rPr lang="en-US" altLang="ko-KR" sz="1050" dirty="0">
                <a:latin typeface="나눔고딕" panose="020D0604000000000000" pitchFamily="50" charset="-127"/>
                <a:ea typeface="나눔고딕" panose="020D0604000000000000" pitchFamily="50" charset="-127"/>
              </a:rPr>
              <a:t>#</a:t>
            </a:r>
            <a:r>
              <a:rPr lang="ko-KR" altLang="en-US" sz="1050" dirty="0">
                <a:latin typeface="나눔고딕" panose="020D0604000000000000" pitchFamily="50" charset="-127"/>
                <a:ea typeface="나눔고딕" panose="020D0604000000000000" pitchFamily="50" charset="-127"/>
              </a:rPr>
              <a:t>정적인 </a:t>
            </a:r>
            <a:r>
              <a:rPr lang="en-US" altLang="ko-KR" sz="1050" dirty="0">
                <a:latin typeface="나눔고딕" panose="020D0604000000000000" pitchFamily="50" charset="-127"/>
                <a:ea typeface="나눔고딕" panose="020D0604000000000000" pitchFamily="50" charset="-127"/>
              </a:rPr>
              <a:t>#</a:t>
            </a:r>
            <a:r>
              <a:rPr lang="ko-KR" altLang="en-US" sz="1050" dirty="0">
                <a:latin typeface="나눔고딕" panose="020D0604000000000000" pitchFamily="50" charset="-127"/>
                <a:ea typeface="나눔고딕" panose="020D0604000000000000" pitchFamily="50" charset="-127"/>
              </a:rPr>
              <a:t>신뢰를 주는</a:t>
            </a:r>
            <a:endParaRPr lang="en-US" altLang="ko-KR" sz="1050" dirty="0">
              <a:latin typeface="나눔고딕" panose="020D0604000000000000" pitchFamily="50" charset="-127"/>
              <a:ea typeface="나눔고딕" panose="020D0604000000000000" pitchFamily="50" charset="-127"/>
            </a:endParaRPr>
          </a:p>
        </p:txBody>
      </p:sp>
      <p:sp>
        <p:nvSpPr>
          <p:cNvPr id="2" name="타원 1">
            <a:extLst>
              <a:ext uri="{FF2B5EF4-FFF2-40B4-BE49-F238E27FC236}">
                <a16:creationId xmlns:a16="http://schemas.microsoft.com/office/drawing/2014/main" id="{88183559-084E-417E-90EC-5C16827A2DD5}"/>
              </a:ext>
            </a:extLst>
          </p:cNvPr>
          <p:cNvSpPr/>
          <p:nvPr/>
        </p:nvSpPr>
        <p:spPr>
          <a:xfrm>
            <a:off x="3531920" y="2388702"/>
            <a:ext cx="2522475" cy="2522475"/>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14435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66FB49-33A6-4BD9-B319-C8A01571830F}"/>
              </a:ext>
            </a:extLst>
          </p:cNvPr>
          <p:cNvSpPr txBox="1"/>
          <p:nvPr/>
        </p:nvSpPr>
        <p:spPr>
          <a:xfrm>
            <a:off x="448236" y="457741"/>
            <a:ext cx="1568823" cy="384401"/>
          </a:xfrm>
          <a:prstGeom prst="rect">
            <a:avLst/>
          </a:prstGeom>
          <a:noFill/>
        </p:spPr>
        <p:txBody>
          <a:bodyPr wrap="square" rtlCol="0">
            <a:spAutoFit/>
          </a:bodyPr>
          <a:lstStyle/>
          <a:p>
            <a:pPr>
              <a:lnSpc>
                <a:spcPct val="150000"/>
              </a:lnSpc>
            </a:pPr>
            <a:r>
              <a:rPr lang="en-US" altLang="ko-KR" sz="1400" dirty="0">
                <a:latin typeface="나눔고딕" panose="020D0604000000000000" pitchFamily="50" charset="-127"/>
                <a:ea typeface="나눔고딕" panose="020D0604000000000000" pitchFamily="50" charset="-127"/>
              </a:rPr>
              <a:t>02_</a:t>
            </a:r>
            <a:r>
              <a:rPr lang="ko-KR" altLang="en-US" sz="1400" dirty="0">
                <a:latin typeface="나눔고딕" panose="020D0604000000000000" pitchFamily="50" charset="-127"/>
                <a:ea typeface="나눔고딕" panose="020D0604000000000000" pitchFamily="50" charset="-127"/>
              </a:rPr>
              <a:t>주요 컨텐츠</a:t>
            </a:r>
            <a:endParaRPr lang="en-US" altLang="ko-KR" sz="1400" dirty="0">
              <a:latin typeface="나눔고딕" panose="020D0604000000000000" pitchFamily="50" charset="-127"/>
              <a:ea typeface="나눔고딕" panose="020D0604000000000000" pitchFamily="50" charset="-127"/>
            </a:endParaRPr>
          </a:p>
        </p:txBody>
      </p:sp>
      <p:sp>
        <p:nvSpPr>
          <p:cNvPr id="2" name="타원 1">
            <a:extLst>
              <a:ext uri="{FF2B5EF4-FFF2-40B4-BE49-F238E27FC236}">
                <a16:creationId xmlns:a16="http://schemas.microsoft.com/office/drawing/2014/main" id="{5065BA63-CB0D-4FEA-84F9-9B899E8E422C}"/>
              </a:ext>
            </a:extLst>
          </p:cNvPr>
          <p:cNvSpPr/>
          <p:nvPr/>
        </p:nvSpPr>
        <p:spPr>
          <a:xfrm>
            <a:off x="3173506" y="2483224"/>
            <a:ext cx="1591234" cy="1591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13DD188A-14F4-4D4A-B4AD-616891CAC1C7}"/>
              </a:ext>
            </a:extLst>
          </p:cNvPr>
          <p:cNvSpPr txBox="1"/>
          <p:nvPr/>
        </p:nvSpPr>
        <p:spPr>
          <a:xfrm>
            <a:off x="3417793" y="3174931"/>
            <a:ext cx="1084729" cy="261610"/>
          </a:xfrm>
          <a:prstGeom prst="rect">
            <a:avLst/>
          </a:prstGeom>
          <a:noFill/>
        </p:spPr>
        <p:txBody>
          <a:bodyPr wrap="square" rtlCol="0">
            <a:spAutoFit/>
          </a:bodyPr>
          <a:lstStyle/>
          <a:p>
            <a:pPr algn="ctr"/>
            <a:r>
              <a:rPr lang="ko-KR" altLang="en-US" sz="1100" dirty="0">
                <a:solidFill>
                  <a:schemeClr val="bg1"/>
                </a:solidFill>
                <a:latin typeface="나눔고딕" panose="020D0604000000000000" pitchFamily="50" charset="-127"/>
                <a:ea typeface="나눔고딕" panose="020D0604000000000000" pitchFamily="50" charset="-127"/>
              </a:rPr>
              <a:t>과제물</a:t>
            </a:r>
          </a:p>
        </p:txBody>
      </p:sp>
      <p:sp>
        <p:nvSpPr>
          <p:cNvPr id="7" name="타원 6">
            <a:extLst>
              <a:ext uri="{FF2B5EF4-FFF2-40B4-BE49-F238E27FC236}">
                <a16:creationId xmlns:a16="http://schemas.microsoft.com/office/drawing/2014/main" id="{A2CD982D-1C80-4E4A-8FAD-C409B30A6454}"/>
              </a:ext>
            </a:extLst>
          </p:cNvPr>
          <p:cNvSpPr/>
          <p:nvPr/>
        </p:nvSpPr>
        <p:spPr>
          <a:xfrm>
            <a:off x="5217459" y="2483224"/>
            <a:ext cx="1591234" cy="1591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277E85EA-06CB-4AA3-B85D-F4E7D3E0352D}"/>
              </a:ext>
            </a:extLst>
          </p:cNvPr>
          <p:cNvSpPr txBox="1"/>
          <p:nvPr/>
        </p:nvSpPr>
        <p:spPr>
          <a:xfrm>
            <a:off x="5461746" y="3174931"/>
            <a:ext cx="1084729" cy="261610"/>
          </a:xfrm>
          <a:prstGeom prst="rect">
            <a:avLst/>
          </a:prstGeom>
          <a:noFill/>
        </p:spPr>
        <p:txBody>
          <a:bodyPr wrap="square" rtlCol="0">
            <a:spAutoFit/>
          </a:bodyPr>
          <a:lstStyle/>
          <a:p>
            <a:pPr algn="ctr"/>
            <a:r>
              <a:rPr lang="ko-KR" altLang="en-US" sz="1100" dirty="0">
                <a:solidFill>
                  <a:schemeClr val="bg1"/>
                </a:solidFill>
                <a:latin typeface="나눔고딕" panose="020D0604000000000000" pitchFamily="50" charset="-127"/>
                <a:ea typeface="나눔고딕" panose="020D0604000000000000" pitchFamily="50" charset="-127"/>
              </a:rPr>
              <a:t>개인 정보</a:t>
            </a:r>
          </a:p>
        </p:txBody>
      </p:sp>
      <p:sp>
        <p:nvSpPr>
          <p:cNvPr id="9" name="타원 8">
            <a:extLst>
              <a:ext uri="{FF2B5EF4-FFF2-40B4-BE49-F238E27FC236}">
                <a16:creationId xmlns:a16="http://schemas.microsoft.com/office/drawing/2014/main" id="{5AAD0BEE-356A-4605-BB70-D966491234AC}"/>
              </a:ext>
            </a:extLst>
          </p:cNvPr>
          <p:cNvSpPr/>
          <p:nvPr/>
        </p:nvSpPr>
        <p:spPr>
          <a:xfrm>
            <a:off x="7261412" y="2483224"/>
            <a:ext cx="1591234" cy="1591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25251635-DE59-44BF-AEAD-3EDDE53F86B9}"/>
              </a:ext>
            </a:extLst>
          </p:cNvPr>
          <p:cNvSpPr txBox="1"/>
          <p:nvPr/>
        </p:nvSpPr>
        <p:spPr>
          <a:xfrm>
            <a:off x="7505699" y="3174931"/>
            <a:ext cx="1084729" cy="261610"/>
          </a:xfrm>
          <a:prstGeom prst="rect">
            <a:avLst/>
          </a:prstGeom>
          <a:noFill/>
        </p:spPr>
        <p:txBody>
          <a:bodyPr wrap="square" rtlCol="0">
            <a:spAutoFit/>
          </a:bodyPr>
          <a:lstStyle/>
          <a:p>
            <a:pPr algn="ctr"/>
            <a:r>
              <a:rPr lang="ko-KR" altLang="en-US" sz="1100" dirty="0" err="1">
                <a:solidFill>
                  <a:schemeClr val="bg1"/>
                </a:solidFill>
                <a:latin typeface="나눔고딕" panose="020D0604000000000000" pitchFamily="50" charset="-127"/>
                <a:ea typeface="나눔고딕" panose="020D0604000000000000" pitchFamily="50" charset="-127"/>
              </a:rPr>
              <a:t>컨택트</a:t>
            </a:r>
            <a:r>
              <a:rPr lang="ko-KR" altLang="en-US" sz="1100" dirty="0">
                <a:solidFill>
                  <a:schemeClr val="bg1"/>
                </a:solidFill>
                <a:latin typeface="나눔고딕" panose="020D0604000000000000" pitchFamily="50" charset="-127"/>
                <a:ea typeface="나눔고딕" panose="020D0604000000000000" pitchFamily="50" charset="-127"/>
              </a:rPr>
              <a:t> 페이지</a:t>
            </a:r>
          </a:p>
        </p:txBody>
      </p:sp>
    </p:spTree>
    <p:extLst>
      <p:ext uri="{BB962C8B-B14F-4D97-AF65-F5344CB8AC3E}">
        <p14:creationId xmlns:p14="http://schemas.microsoft.com/office/powerpoint/2010/main" val="3775483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직선 연결선 50">
            <a:extLst>
              <a:ext uri="{FF2B5EF4-FFF2-40B4-BE49-F238E27FC236}">
                <a16:creationId xmlns:a16="http://schemas.microsoft.com/office/drawing/2014/main" id="{12352F3A-D3C5-4E30-B982-898863D1CBE1}"/>
              </a:ext>
            </a:extLst>
          </p:cNvPr>
          <p:cNvCxnSpPr>
            <a:cxnSpLocks/>
          </p:cNvCxnSpPr>
          <p:nvPr/>
        </p:nvCxnSpPr>
        <p:spPr>
          <a:xfrm>
            <a:off x="5995707" y="2088194"/>
            <a:ext cx="0" cy="67333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직선 연결선 43">
            <a:extLst>
              <a:ext uri="{FF2B5EF4-FFF2-40B4-BE49-F238E27FC236}">
                <a16:creationId xmlns:a16="http://schemas.microsoft.com/office/drawing/2014/main" id="{F129533E-C89E-40AD-8EAC-B13D41CF55BC}"/>
              </a:ext>
            </a:extLst>
          </p:cNvPr>
          <p:cNvCxnSpPr>
            <a:cxnSpLocks/>
          </p:cNvCxnSpPr>
          <p:nvPr/>
        </p:nvCxnSpPr>
        <p:spPr>
          <a:xfrm>
            <a:off x="6659560" y="2893025"/>
            <a:ext cx="0" cy="93879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직선 연결선 41">
            <a:extLst>
              <a:ext uri="{FF2B5EF4-FFF2-40B4-BE49-F238E27FC236}">
                <a16:creationId xmlns:a16="http://schemas.microsoft.com/office/drawing/2014/main" id="{8099E877-056E-4A82-B03C-F5D4C44B7F37}"/>
              </a:ext>
            </a:extLst>
          </p:cNvPr>
          <p:cNvCxnSpPr>
            <a:cxnSpLocks/>
          </p:cNvCxnSpPr>
          <p:nvPr/>
        </p:nvCxnSpPr>
        <p:spPr>
          <a:xfrm>
            <a:off x="2711318" y="2762865"/>
            <a:ext cx="645569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60ED84F8-034A-4534-B8C7-E23990835344}"/>
              </a:ext>
            </a:extLst>
          </p:cNvPr>
          <p:cNvCxnSpPr>
            <a:cxnSpLocks/>
            <a:stCxn id="9" idx="2"/>
          </p:cNvCxnSpPr>
          <p:nvPr/>
        </p:nvCxnSpPr>
        <p:spPr>
          <a:xfrm>
            <a:off x="2758340" y="2893025"/>
            <a:ext cx="0" cy="93879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직선 연결선 42">
            <a:extLst>
              <a:ext uri="{FF2B5EF4-FFF2-40B4-BE49-F238E27FC236}">
                <a16:creationId xmlns:a16="http://schemas.microsoft.com/office/drawing/2014/main" id="{8B2575B9-7E1E-4B3F-A149-89041FEE203E}"/>
              </a:ext>
            </a:extLst>
          </p:cNvPr>
          <p:cNvCxnSpPr>
            <a:cxnSpLocks/>
          </p:cNvCxnSpPr>
          <p:nvPr/>
        </p:nvCxnSpPr>
        <p:spPr>
          <a:xfrm>
            <a:off x="5357248" y="2782525"/>
            <a:ext cx="0" cy="104929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a:extLst>
              <a:ext uri="{FF2B5EF4-FFF2-40B4-BE49-F238E27FC236}">
                <a16:creationId xmlns:a16="http://schemas.microsoft.com/office/drawing/2014/main" id="{A207A81E-809E-46EA-B0D6-AB5AA5332854}"/>
              </a:ext>
            </a:extLst>
          </p:cNvPr>
          <p:cNvCxnSpPr>
            <a:cxnSpLocks/>
            <a:stCxn id="11" idx="0"/>
            <a:endCxn id="31" idx="2"/>
          </p:cNvCxnSpPr>
          <p:nvPr/>
        </p:nvCxnSpPr>
        <p:spPr>
          <a:xfrm>
            <a:off x="4055135" y="2612948"/>
            <a:ext cx="2994" cy="261710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B66FB49-33A6-4BD9-B319-C8A01571830F}"/>
              </a:ext>
            </a:extLst>
          </p:cNvPr>
          <p:cNvSpPr txBox="1"/>
          <p:nvPr/>
        </p:nvSpPr>
        <p:spPr>
          <a:xfrm>
            <a:off x="448236" y="457741"/>
            <a:ext cx="1568823" cy="384401"/>
          </a:xfrm>
          <a:prstGeom prst="rect">
            <a:avLst/>
          </a:prstGeom>
          <a:noFill/>
        </p:spPr>
        <p:txBody>
          <a:bodyPr wrap="square" rtlCol="0">
            <a:spAutoFit/>
          </a:bodyPr>
          <a:lstStyle/>
          <a:p>
            <a:pPr>
              <a:lnSpc>
                <a:spcPct val="150000"/>
              </a:lnSpc>
            </a:pPr>
            <a:r>
              <a:rPr lang="en-US" altLang="ko-KR" sz="1400" dirty="0">
                <a:latin typeface="나눔고딕" panose="020D0604000000000000" pitchFamily="50" charset="-127"/>
                <a:ea typeface="나눔고딕" panose="020D0604000000000000" pitchFamily="50" charset="-127"/>
              </a:rPr>
              <a:t>03_</a:t>
            </a:r>
            <a:r>
              <a:rPr lang="ko-KR" altLang="en-US" sz="1400" dirty="0">
                <a:latin typeface="나눔고딕" panose="020D0604000000000000" pitchFamily="50" charset="-127"/>
                <a:ea typeface="나눔고딕" panose="020D0604000000000000" pitchFamily="50" charset="-127"/>
              </a:rPr>
              <a:t>정보 구조도</a:t>
            </a:r>
            <a:endParaRPr lang="en-US" altLang="ko-KR" sz="1400" dirty="0">
              <a:latin typeface="나눔고딕" panose="020D0604000000000000" pitchFamily="50" charset="-127"/>
              <a:ea typeface="나눔고딕" panose="020D0604000000000000" pitchFamily="50" charset="-127"/>
            </a:endParaRPr>
          </a:p>
        </p:txBody>
      </p:sp>
      <p:sp>
        <p:nvSpPr>
          <p:cNvPr id="2" name="직사각형 1">
            <a:extLst>
              <a:ext uri="{FF2B5EF4-FFF2-40B4-BE49-F238E27FC236}">
                <a16:creationId xmlns:a16="http://schemas.microsoft.com/office/drawing/2014/main" id="{AD543C05-6DFA-42BD-B145-C12CF8AD38EB}"/>
              </a:ext>
            </a:extLst>
          </p:cNvPr>
          <p:cNvSpPr/>
          <p:nvPr/>
        </p:nvSpPr>
        <p:spPr>
          <a:xfrm>
            <a:off x="5464395" y="1917865"/>
            <a:ext cx="1057835" cy="3406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7E82CFDA-27D5-4691-82A0-1F85011987FF}"/>
              </a:ext>
            </a:extLst>
          </p:cNvPr>
          <p:cNvSpPr txBox="1"/>
          <p:nvPr/>
        </p:nvSpPr>
        <p:spPr>
          <a:xfrm>
            <a:off x="5519874" y="1939617"/>
            <a:ext cx="936426" cy="280077"/>
          </a:xfrm>
          <a:prstGeom prst="rect">
            <a:avLst/>
          </a:prstGeom>
          <a:noFill/>
        </p:spPr>
        <p:txBody>
          <a:bodyPr wrap="square" rtlCol="0">
            <a:spAutoFit/>
          </a:bodyPr>
          <a:lstStyle/>
          <a:p>
            <a:pPr algn="ctr">
              <a:lnSpc>
                <a:spcPct val="150000"/>
              </a:lnSpc>
            </a:pPr>
            <a:r>
              <a:rPr lang="en-US" altLang="ko-KR" sz="900" dirty="0">
                <a:solidFill>
                  <a:schemeClr val="bg1"/>
                </a:solidFill>
                <a:latin typeface="나눔고딕" panose="020D0604000000000000" pitchFamily="50" charset="-127"/>
                <a:ea typeface="나눔고딕" panose="020D0604000000000000" pitchFamily="50" charset="-127"/>
              </a:rPr>
              <a:t>Main</a:t>
            </a:r>
          </a:p>
        </p:txBody>
      </p:sp>
      <p:sp>
        <p:nvSpPr>
          <p:cNvPr id="8" name="직사각형 7">
            <a:extLst>
              <a:ext uri="{FF2B5EF4-FFF2-40B4-BE49-F238E27FC236}">
                <a16:creationId xmlns:a16="http://schemas.microsoft.com/office/drawing/2014/main" id="{3BF6F0F0-1246-426F-A4D9-06295D07EC2B}"/>
              </a:ext>
            </a:extLst>
          </p:cNvPr>
          <p:cNvSpPr/>
          <p:nvPr/>
        </p:nvSpPr>
        <p:spPr>
          <a:xfrm>
            <a:off x="2234648" y="2591196"/>
            <a:ext cx="1057835" cy="34065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78B07DCA-8B48-4688-A2B0-F987FE26ECF0}"/>
              </a:ext>
            </a:extLst>
          </p:cNvPr>
          <p:cNvSpPr txBox="1"/>
          <p:nvPr/>
        </p:nvSpPr>
        <p:spPr>
          <a:xfrm>
            <a:off x="2290127" y="2612948"/>
            <a:ext cx="936426" cy="280077"/>
          </a:xfrm>
          <a:prstGeom prst="rect">
            <a:avLst/>
          </a:prstGeom>
          <a:noFill/>
        </p:spPr>
        <p:txBody>
          <a:bodyPr wrap="square" rtlCol="0">
            <a:spAutoFit/>
          </a:bodyPr>
          <a:lstStyle/>
          <a:p>
            <a:pPr algn="ctr">
              <a:lnSpc>
                <a:spcPct val="150000"/>
              </a:lnSpc>
            </a:pPr>
            <a:r>
              <a:rPr lang="en-US" altLang="ko-KR" sz="900" dirty="0">
                <a:solidFill>
                  <a:schemeClr val="bg1"/>
                </a:solidFill>
                <a:latin typeface="나눔고딕" panose="020D0604000000000000" pitchFamily="50" charset="-127"/>
                <a:ea typeface="나눔고딕" panose="020D0604000000000000" pitchFamily="50" charset="-127"/>
              </a:rPr>
              <a:t>Planning</a:t>
            </a:r>
          </a:p>
        </p:txBody>
      </p:sp>
      <p:sp>
        <p:nvSpPr>
          <p:cNvPr id="10" name="직사각형 9">
            <a:extLst>
              <a:ext uri="{FF2B5EF4-FFF2-40B4-BE49-F238E27FC236}">
                <a16:creationId xmlns:a16="http://schemas.microsoft.com/office/drawing/2014/main" id="{B50FA735-CC57-41D2-A4FE-CEB9F0A986B2}"/>
              </a:ext>
            </a:extLst>
          </p:cNvPr>
          <p:cNvSpPr/>
          <p:nvPr/>
        </p:nvSpPr>
        <p:spPr>
          <a:xfrm>
            <a:off x="3531443" y="2591196"/>
            <a:ext cx="1057835" cy="34065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F8C4FB0F-A311-4BDA-B7A5-691A44E6F6B0}"/>
              </a:ext>
            </a:extLst>
          </p:cNvPr>
          <p:cNvSpPr txBox="1"/>
          <p:nvPr/>
        </p:nvSpPr>
        <p:spPr>
          <a:xfrm>
            <a:off x="3586922" y="2612948"/>
            <a:ext cx="936426" cy="280077"/>
          </a:xfrm>
          <a:prstGeom prst="rect">
            <a:avLst/>
          </a:prstGeom>
          <a:noFill/>
        </p:spPr>
        <p:txBody>
          <a:bodyPr wrap="square" rtlCol="0">
            <a:spAutoFit/>
          </a:bodyPr>
          <a:lstStyle/>
          <a:p>
            <a:pPr algn="ctr">
              <a:lnSpc>
                <a:spcPct val="150000"/>
              </a:lnSpc>
            </a:pPr>
            <a:r>
              <a:rPr lang="en-US" altLang="ko-KR" sz="900" dirty="0">
                <a:solidFill>
                  <a:schemeClr val="bg1"/>
                </a:solidFill>
                <a:latin typeface="나눔고딕" panose="020D0604000000000000" pitchFamily="50" charset="-127"/>
                <a:ea typeface="나눔고딕" panose="020D0604000000000000" pitchFamily="50" charset="-127"/>
              </a:rPr>
              <a:t>Design</a:t>
            </a:r>
          </a:p>
        </p:txBody>
      </p:sp>
      <p:sp>
        <p:nvSpPr>
          <p:cNvPr id="14" name="직사각형 13">
            <a:extLst>
              <a:ext uri="{FF2B5EF4-FFF2-40B4-BE49-F238E27FC236}">
                <a16:creationId xmlns:a16="http://schemas.microsoft.com/office/drawing/2014/main" id="{EF20CEC4-4595-45E3-88E8-B78BF85CA071}"/>
              </a:ext>
            </a:extLst>
          </p:cNvPr>
          <p:cNvSpPr/>
          <p:nvPr/>
        </p:nvSpPr>
        <p:spPr>
          <a:xfrm>
            <a:off x="4828238" y="2591196"/>
            <a:ext cx="1057835" cy="34065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88474390-B1B4-406F-B33D-DB938A270DAB}"/>
              </a:ext>
            </a:extLst>
          </p:cNvPr>
          <p:cNvSpPr txBox="1"/>
          <p:nvPr/>
        </p:nvSpPr>
        <p:spPr>
          <a:xfrm>
            <a:off x="4883717" y="2612948"/>
            <a:ext cx="936426" cy="280077"/>
          </a:xfrm>
          <a:prstGeom prst="rect">
            <a:avLst/>
          </a:prstGeom>
          <a:noFill/>
        </p:spPr>
        <p:txBody>
          <a:bodyPr wrap="square" rtlCol="0">
            <a:spAutoFit/>
          </a:bodyPr>
          <a:lstStyle/>
          <a:p>
            <a:pPr algn="ctr">
              <a:lnSpc>
                <a:spcPct val="150000"/>
              </a:lnSpc>
            </a:pPr>
            <a:r>
              <a:rPr lang="en-US" altLang="ko-KR" sz="900" dirty="0">
                <a:solidFill>
                  <a:schemeClr val="bg1"/>
                </a:solidFill>
                <a:latin typeface="나눔고딕" panose="020D0604000000000000" pitchFamily="50" charset="-127"/>
                <a:ea typeface="나눔고딕" panose="020D0604000000000000" pitchFamily="50" charset="-127"/>
              </a:rPr>
              <a:t>Video</a:t>
            </a:r>
          </a:p>
        </p:txBody>
      </p:sp>
      <p:sp>
        <p:nvSpPr>
          <p:cNvPr id="16" name="직사각형 15">
            <a:extLst>
              <a:ext uri="{FF2B5EF4-FFF2-40B4-BE49-F238E27FC236}">
                <a16:creationId xmlns:a16="http://schemas.microsoft.com/office/drawing/2014/main" id="{DD475443-6CC2-4CD0-8ABF-BC26E6C9BD9A}"/>
              </a:ext>
            </a:extLst>
          </p:cNvPr>
          <p:cNvSpPr/>
          <p:nvPr/>
        </p:nvSpPr>
        <p:spPr>
          <a:xfrm>
            <a:off x="6125033" y="2591196"/>
            <a:ext cx="1057835" cy="34065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A53E65A8-F42B-4857-A822-DE4CC56F8B9E}"/>
              </a:ext>
            </a:extLst>
          </p:cNvPr>
          <p:cNvSpPr txBox="1"/>
          <p:nvPr/>
        </p:nvSpPr>
        <p:spPr>
          <a:xfrm>
            <a:off x="6180512" y="2612948"/>
            <a:ext cx="936426" cy="280077"/>
          </a:xfrm>
          <a:prstGeom prst="rect">
            <a:avLst/>
          </a:prstGeom>
          <a:noFill/>
        </p:spPr>
        <p:txBody>
          <a:bodyPr wrap="square" rtlCol="0">
            <a:spAutoFit/>
          </a:bodyPr>
          <a:lstStyle/>
          <a:p>
            <a:pPr algn="ctr">
              <a:lnSpc>
                <a:spcPct val="150000"/>
              </a:lnSpc>
            </a:pPr>
            <a:r>
              <a:rPr lang="en-US" altLang="ko-KR" sz="900" dirty="0">
                <a:solidFill>
                  <a:schemeClr val="bg1"/>
                </a:solidFill>
                <a:latin typeface="나눔고딕" panose="020D0604000000000000" pitchFamily="50" charset="-127"/>
                <a:ea typeface="나눔고딕" panose="020D0604000000000000" pitchFamily="50" charset="-127"/>
              </a:rPr>
              <a:t>3D</a:t>
            </a:r>
          </a:p>
        </p:txBody>
      </p:sp>
      <p:sp>
        <p:nvSpPr>
          <p:cNvPr id="20" name="직사각형 19">
            <a:extLst>
              <a:ext uri="{FF2B5EF4-FFF2-40B4-BE49-F238E27FC236}">
                <a16:creationId xmlns:a16="http://schemas.microsoft.com/office/drawing/2014/main" id="{C01C0D43-E59F-46E0-80EC-C3DF0E8A57C3}"/>
              </a:ext>
            </a:extLst>
          </p:cNvPr>
          <p:cNvSpPr/>
          <p:nvPr/>
        </p:nvSpPr>
        <p:spPr>
          <a:xfrm>
            <a:off x="2234648" y="3131523"/>
            <a:ext cx="1057835" cy="3406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21" name="TextBox 20">
            <a:extLst>
              <a:ext uri="{FF2B5EF4-FFF2-40B4-BE49-F238E27FC236}">
                <a16:creationId xmlns:a16="http://schemas.microsoft.com/office/drawing/2014/main" id="{590F5698-E2C7-4981-8749-2D261A3FF5B0}"/>
              </a:ext>
            </a:extLst>
          </p:cNvPr>
          <p:cNvSpPr txBox="1"/>
          <p:nvPr/>
        </p:nvSpPr>
        <p:spPr>
          <a:xfrm>
            <a:off x="2290127" y="3153275"/>
            <a:ext cx="936426" cy="280077"/>
          </a:xfrm>
          <a:prstGeom prst="rect">
            <a:avLst/>
          </a:prstGeom>
          <a:noFill/>
        </p:spPr>
        <p:txBody>
          <a:bodyPr wrap="square" rtlCol="0">
            <a:spAutoFit/>
          </a:bodyPr>
          <a:lstStyle/>
          <a:p>
            <a:pPr algn="ctr">
              <a:lnSpc>
                <a:spcPct val="150000"/>
              </a:lnSpc>
            </a:pPr>
            <a:r>
              <a:rPr lang="ko-KR" altLang="en-US" sz="900" dirty="0" err="1">
                <a:solidFill>
                  <a:schemeClr val="bg1">
                    <a:lumMod val="50000"/>
                  </a:schemeClr>
                </a:solidFill>
                <a:latin typeface="나눔고딕" panose="020D0604000000000000" pitchFamily="50" charset="-127"/>
                <a:ea typeface="나눔고딕" panose="020D0604000000000000" pitchFamily="50" charset="-127"/>
              </a:rPr>
              <a:t>커프렌드</a:t>
            </a:r>
            <a:endParaRPr lang="en-US" altLang="ko-KR" sz="900" dirty="0">
              <a:solidFill>
                <a:schemeClr val="bg1">
                  <a:lumMod val="50000"/>
                </a:schemeClr>
              </a:solidFill>
              <a:latin typeface="나눔고딕" panose="020D0604000000000000" pitchFamily="50" charset="-127"/>
              <a:ea typeface="나눔고딕" panose="020D0604000000000000" pitchFamily="50" charset="-127"/>
            </a:endParaRPr>
          </a:p>
        </p:txBody>
      </p:sp>
      <p:sp>
        <p:nvSpPr>
          <p:cNvPr id="22" name="직사각형 21">
            <a:extLst>
              <a:ext uri="{FF2B5EF4-FFF2-40B4-BE49-F238E27FC236}">
                <a16:creationId xmlns:a16="http://schemas.microsoft.com/office/drawing/2014/main" id="{D5069405-3EEC-4D6E-8AB6-B02F58537922}"/>
              </a:ext>
            </a:extLst>
          </p:cNvPr>
          <p:cNvSpPr/>
          <p:nvPr/>
        </p:nvSpPr>
        <p:spPr>
          <a:xfrm>
            <a:off x="2234648" y="3661494"/>
            <a:ext cx="1057835" cy="3406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23" name="TextBox 22">
            <a:extLst>
              <a:ext uri="{FF2B5EF4-FFF2-40B4-BE49-F238E27FC236}">
                <a16:creationId xmlns:a16="http://schemas.microsoft.com/office/drawing/2014/main" id="{9D32F3EA-9B40-4229-838A-658865593D9B}"/>
              </a:ext>
            </a:extLst>
          </p:cNvPr>
          <p:cNvSpPr txBox="1"/>
          <p:nvPr/>
        </p:nvSpPr>
        <p:spPr>
          <a:xfrm>
            <a:off x="2258752" y="3683246"/>
            <a:ext cx="1002356" cy="280077"/>
          </a:xfrm>
          <a:prstGeom prst="rect">
            <a:avLst/>
          </a:prstGeom>
          <a:noFill/>
        </p:spPr>
        <p:txBody>
          <a:bodyPr wrap="square" rtlCol="0">
            <a:spAutoFit/>
          </a:bodyPr>
          <a:lstStyle/>
          <a:p>
            <a:pPr algn="ctr">
              <a:lnSpc>
                <a:spcPct val="150000"/>
              </a:lnSpc>
            </a:pPr>
            <a:r>
              <a:rPr lang="ko-KR" altLang="en-US" sz="900" dirty="0">
                <a:solidFill>
                  <a:schemeClr val="bg1">
                    <a:lumMod val="50000"/>
                  </a:schemeClr>
                </a:solidFill>
                <a:latin typeface="나눔고딕" panose="020D0604000000000000" pitchFamily="50" charset="-127"/>
                <a:ea typeface="나눔고딕" panose="020D0604000000000000" pitchFamily="50" charset="-127"/>
              </a:rPr>
              <a:t>메가박스 리뉴얼</a:t>
            </a:r>
            <a:endParaRPr lang="en-US" altLang="ko-KR" sz="900" dirty="0">
              <a:solidFill>
                <a:schemeClr val="bg1">
                  <a:lumMod val="50000"/>
                </a:schemeClr>
              </a:solidFill>
              <a:latin typeface="나눔고딕" panose="020D0604000000000000" pitchFamily="50" charset="-127"/>
              <a:ea typeface="나눔고딕" panose="020D0604000000000000" pitchFamily="50" charset="-127"/>
            </a:endParaRPr>
          </a:p>
        </p:txBody>
      </p:sp>
      <p:sp>
        <p:nvSpPr>
          <p:cNvPr id="24" name="직사각형 23">
            <a:extLst>
              <a:ext uri="{FF2B5EF4-FFF2-40B4-BE49-F238E27FC236}">
                <a16:creationId xmlns:a16="http://schemas.microsoft.com/office/drawing/2014/main" id="{830E3A70-844C-48E0-AD4E-D3DFD8C50F87}"/>
              </a:ext>
            </a:extLst>
          </p:cNvPr>
          <p:cNvSpPr/>
          <p:nvPr/>
        </p:nvSpPr>
        <p:spPr>
          <a:xfrm>
            <a:off x="3531423" y="3131523"/>
            <a:ext cx="1057835" cy="3406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25" name="TextBox 24">
            <a:extLst>
              <a:ext uri="{FF2B5EF4-FFF2-40B4-BE49-F238E27FC236}">
                <a16:creationId xmlns:a16="http://schemas.microsoft.com/office/drawing/2014/main" id="{59943FE9-EAF1-4541-A2B5-CF7A903E2E4F}"/>
              </a:ext>
            </a:extLst>
          </p:cNvPr>
          <p:cNvSpPr txBox="1"/>
          <p:nvPr/>
        </p:nvSpPr>
        <p:spPr>
          <a:xfrm>
            <a:off x="3586902" y="3153275"/>
            <a:ext cx="936426" cy="280077"/>
          </a:xfrm>
          <a:prstGeom prst="rect">
            <a:avLst/>
          </a:prstGeom>
          <a:noFill/>
        </p:spPr>
        <p:txBody>
          <a:bodyPr wrap="square" rtlCol="0">
            <a:spAutoFit/>
          </a:bodyPr>
          <a:lstStyle/>
          <a:p>
            <a:pPr algn="ctr">
              <a:lnSpc>
                <a:spcPct val="150000"/>
              </a:lnSpc>
            </a:pPr>
            <a:r>
              <a:rPr lang="ko-KR" altLang="en-US" sz="900" dirty="0" err="1">
                <a:solidFill>
                  <a:schemeClr val="bg1">
                    <a:lumMod val="50000"/>
                  </a:schemeClr>
                </a:solidFill>
                <a:latin typeface="나눔고딕" panose="020D0604000000000000" pitchFamily="50" charset="-127"/>
                <a:ea typeface="나눔고딕" panose="020D0604000000000000" pitchFamily="50" charset="-127"/>
              </a:rPr>
              <a:t>인포그래픽</a:t>
            </a:r>
            <a:endParaRPr lang="en-US" altLang="ko-KR" sz="900" dirty="0">
              <a:solidFill>
                <a:schemeClr val="bg1">
                  <a:lumMod val="50000"/>
                </a:schemeClr>
              </a:solidFill>
              <a:latin typeface="나눔고딕" panose="020D0604000000000000" pitchFamily="50" charset="-127"/>
              <a:ea typeface="나눔고딕" panose="020D0604000000000000" pitchFamily="50" charset="-127"/>
            </a:endParaRPr>
          </a:p>
        </p:txBody>
      </p:sp>
      <p:sp>
        <p:nvSpPr>
          <p:cNvPr id="26" name="직사각형 25">
            <a:extLst>
              <a:ext uri="{FF2B5EF4-FFF2-40B4-BE49-F238E27FC236}">
                <a16:creationId xmlns:a16="http://schemas.microsoft.com/office/drawing/2014/main" id="{E6167267-832D-4C5D-922A-6C5B5A0EA2B7}"/>
              </a:ext>
            </a:extLst>
          </p:cNvPr>
          <p:cNvSpPr/>
          <p:nvPr/>
        </p:nvSpPr>
        <p:spPr>
          <a:xfrm>
            <a:off x="3531423" y="3661494"/>
            <a:ext cx="1057835" cy="3406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27" name="TextBox 26">
            <a:extLst>
              <a:ext uri="{FF2B5EF4-FFF2-40B4-BE49-F238E27FC236}">
                <a16:creationId xmlns:a16="http://schemas.microsoft.com/office/drawing/2014/main" id="{0CF58129-DBF3-4010-A47E-C5B24821BF5A}"/>
              </a:ext>
            </a:extLst>
          </p:cNvPr>
          <p:cNvSpPr txBox="1"/>
          <p:nvPr/>
        </p:nvSpPr>
        <p:spPr>
          <a:xfrm>
            <a:off x="3555527" y="3683246"/>
            <a:ext cx="1002356" cy="280077"/>
          </a:xfrm>
          <a:prstGeom prst="rect">
            <a:avLst/>
          </a:prstGeom>
          <a:noFill/>
        </p:spPr>
        <p:txBody>
          <a:bodyPr wrap="square" rtlCol="0">
            <a:spAutoFit/>
          </a:bodyPr>
          <a:lstStyle/>
          <a:p>
            <a:pPr algn="ctr">
              <a:lnSpc>
                <a:spcPct val="150000"/>
              </a:lnSpc>
            </a:pPr>
            <a:r>
              <a:rPr lang="ko-KR" altLang="en-US" sz="900" dirty="0" err="1">
                <a:solidFill>
                  <a:schemeClr val="bg1">
                    <a:lumMod val="50000"/>
                  </a:schemeClr>
                </a:solidFill>
                <a:latin typeface="나눔고딕" panose="020D0604000000000000" pitchFamily="50" charset="-127"/>
                <a:ea typeface="나눔고딕" panose="020D0604000000000000" pitchFamily="50" charset="-127"/>
              </a:rPr>
              <a:t>타로카드</a:t>
            </a:r>
            <a:r>
              <a:rPr lang="ko-KR" altLang="en-US" sz="900" dirty="0">
                <a:solidFill>
                  <a:schemeClr val="bg1">
                    <a:lumMod val="50000"/>
                  </a:schemeClr>
                </a:solidFill>
                <a:latin typeface="나눔고딕" panose="020D0604000000000000" pitchFamily="50" charset="-127"/>
                <a:ea typeface="나눔고딕" panose="020D0604000000000000" pitchFamily="50" charset="-127"/>
              </a:rPr>
              <a:t> 디자인</a:t>
            </a:r>
            <a:endParaRPr lang="en-US" altLang="ko-KR" sz="900" dirty="0">
              <a:solidFill>
                <a:schemeClr val="bg1">
                  <a:lumMod val="50000"/>
                </a:schemeClr>
              </a:solidFill>
              <a:latin typeface="나눔고딕" panose="020D0604000000000000" pitchFamily="50" charset="-127"/>
              <a:ea typeface="나눔고딕" panose="020D0604000000000000" pitchFamily="50" charset="-127"/>
            </a:endParaRPr>
          </a:p>
        </p:txBody>
      </p:sp>
      <p:sp>
        <p:nvSpPr>
          <p:cNvPr id="28" name="직사각형 27">
            <a:extLst>
              <a:ext uri="{FF2B5EF4-FFF2-40B4-BE49-F238E27FC236}">
                <a16:creationId xmlns:a16="http://schemas.microsoft.com/office/drawing/2014/main" id="{FB15535F-BB9B-45AF-82C2-57EB86EAB579}"/>
              </a:ext>
            </a:extLst>
          </p:cNvPr>
          <p:cNvSpPr/>
          <p:nvPr/>
        </p:nvSpPr>
        <p:spPr>
          <a:xfrm>
            <a:off x="3531423" y="4191465"/>
            <a:ext cx="1057835" cy="3406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29" name="TextBox 28">
            <a:extLst>
              <a:ext uri="{FF2B5EF4-FFF2-40B4-BE49-F238E27FC236}">
                <a16:creationId xmlns:a16="http://schemas.microsoft.com/office/drawing/2014/main" id="{4C6E252C-B88C-408E-9EE7-AE5F6EDA9615}"/>
              </a:ext>
            </a:extLst>
          </p:cNvPr>
          <p:cNvSpPr txBox="1"/>
          <p:nvPr/>
        </p:nvSpPr>
        <p:spPr>
          <a:xfrm>
            <a:off x="3555527" y="4213217"/>
            <a:ext cx="1002356" cy="280077"/>
          </a:xfrm>
          <a:prstGeom prst="rect">
            <a:avLst/>
          </a:prstGeom>
          <a:noFill/>
        </p:spPr>
        <p:txBody>
          <a:bodyPr wrap="square" rtlCol="0">
            <a:spAutoFit/>
          </a:bodyPr>
          <a:lstStyle/>
          <a:p>
            <a:pPr algn="ctr">
              <a:lnSpc>
                <a:spcPct val="150000"/>
              </a:lnSpc>
            </a:pPr>
            <a:r>
              <a:rPr lang="ko-KR" altLang="en-US" sz="900" dirty="0">
                <a:solidFill>
                  <a:schemeClr val="bg1">
                    <a:lumMod val="50000"/>
                  </a:schemeClr>
                </a:solidFill>
                <a:latin typeface="나눔고딕" panose="020D0604000000000000" pitchFamily="50" charset="-127"/>
                <a:ea typeface="나눔고딕" panose="020D0604000000000000" pitchFamily="50" charset="-127"/>
              </a:rPr>
              <a:t>카드뉴스 디자인</a:t>
            </a:r>
            <a:endParaRPr lang="en-US" altLang="ko-KR" sz="900" dirty="0">
              <a:solidFill>
                <a:schemeClr val="bg1">
                  <a:lumMod val="50000"/>
                </a:schemeClr>
              </a:solidFill>
              <a:latin typeface="나눔고딕" panose="020D0604000000000000" pitchFamily="50" charset="-127"/>
              <a:ea typeface="나눔고딕" panose="020D0604000000000000" pitchFamily="50" charset="-127"/>
            </a:endParaRPr>
          </a:p>
        </p:txBody>
      </p:sp>
      <p:sp>
        <p:nvSpPr>
          <p:cNvPr id="30" name="직사각형 29">
            <a:extLst>
              <a:ext uri="{FF2B5EF4-FFF2-40B4-BE49-F238E27FC236}">
                <a16:creationId xmlns:a16="http://schemas.microsoft.com/office/drawing/2014/main" id="{87E3946B-5841-41C6-984D-5C6FFCADB9AE}"/>
              </a:ext>
            </a:extLst>
          </p:cNvPr>
          <p:cNvSpPr/>
          <p:nvPr/>
        </p:nvSpPr>
        <p:spPr>
          <a:xfrm>
            <a:off x="3531423" y="4721436"/>
            <a:ext cx="1057835" cy="3406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31" name="TextBox 30">
            <a:extLst>
              <a:ext uri="{FF2B5EF4-FFF2-40B4-BE49-F238E27FC236}">
                <a16:creationId xmlns:a16="http://schemas.microsoft.com/office/drawing/2014/main" id="{9BC28893-C90E-4FB7-B088-47281DEFC8A8}"/>
              </a:ext>
            </a:extLst>
          </p:cNvPr>
          <p:cNvSpPr txBox="1"/>
          <p:nvPr/>
        </p:nvSpPr>
        <p:spPr>
          <a:xfrm>
            <a:off x="3529212" y="4743188"/>
            <a:ext cx="1057834" cy="486865"/>
          </a:xfrm>
          <a:prstGeom prst="rect">
            <a:avLst/>
          </a:prstGeom>
          <a:noFill/>
        </p:spPr>
        <p:txBody>
          <a:bodyPr wrap="square" rtlCol="0">
            <a:spAutoFit/>
          </a:bodyPr>
          <a:lstStyle/>
          <a:p>
            <a:pPr algn="ctr">
              <a:lnSpc>
                <a:spcPct val="150000"/>
              </a:lnSpc>
            </a:pPr>
            <a:r>
              <a:rPr lang="ko-KR" altLang="en-US" sz="900" dirty="0">
                <a:solidFill>
                  <a:schemeClr val="bg1">
                    <a:lumMod val="50000"/>
                  </a:schemeClr>
                </a:solidFill>
                <a:latin typeface="나눔고딕" panose="020D0604000000000000" pitchFamily="50" charset="-127"/>
                <a:ea typeface="나눔고딕" panose="020D0604000000000000" pitchFamily="50" charset="-127"/>
              </a:rPr>
              <a:t>상세페이지 디자인</a:t>
            </a:r>
            <a:endParaRPr lang="en-US" altLang="ko-KR" sz="900" dirty="0">
              <a:solidFill>
                <a:schemeClr val="bg1">
                  <a:lumMod val="50000"/>
                </a:schemeClr>
              </a:solidFill>
              <a:latin typeface="나눔고딕" panose="020D0604000000000000" pitchFamily="50" charset="-127"/>
              <a:ea typeface="나눔고딕" panose="020D0604000000000000" pitchFamily="50" charset="-127"/>
            </a:endParaRPr>
          </a:p>
        </p:txBody>
      </p:sp>
      <p:sp>
        <p:nvSpPr>
          <p:cNvPr id="32" name="직사각형 31">
            <a:extLst>
              <a:ext uri="{FF2B5EF4-FFF2-40B4-BE49-F238E27FC236}">
                <a16:creationId xmlns:a16="http://schemas.microsoft.com/office/drawing/2014/main" id="{C88A6311-4828-47C3-B1A1-B7F032A6C18A}"/>
              </a:ext>
            </a:extLst>
          </p:cNvPr>
          <p:cNvSpPr/>
          <p:nvPr/>
        </p:nvSpPr>
        <p:spPr>
          <a:xfrm>
            <a:off x="4828198" y="3131523"/>
            <a:ext cx="1057835" cy="3406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33" name="TextBox 32">
            <a:extLst>
              <a:ext uri="{FF2B5EF4-FFF2-40B4-BE49-F238E27FC236}">
                <a16:creationId xmlns:a16="http://schemas.microsoft.com/office/drawing/2014/main" id="{04D05A1E-2493-493C-BD8E-6D2629D2A2D1}"/>
              </a:ext>
            </a:extLst>
          </p:cNvPr>
          <p:cNvSpPr txBox="1"/>
          <p:nvPr/>
        </p:nvSpPr>
        <p:spPr>
          <a:xfrm>
            <a:off x="4883677" y="3153275"/>
            <a:ext cx="936426" cy="280077"/>
          </a:xfrm>
          <a:prstGeom prst="rect">
            <a:avLst/>
          </a:prstGeom>
          <a:noFill/>
        </p:spPr>
        <p:txBody>
          <a:bodyPr wrap="square" rtlCol="0">
            <a:spAutoFit/>
          </a:bodyPr>
          <a:lstStyle/>
          <a:p>
            <a:pPr algn="ctr">
              <a:lnSpc>
                <a:spcPct val="150000"/>
              </a:lnSpc>
            </a:pPr>
            <a:r>
              <a:rPr lang="ko-KR" altLang="en-US" sz="900" dirty="0">
                <a:solidFill>
                  <a:schemeClr val="bg1">
                    <a:lumMod val="50000"/>
                  </a:schemeClr>
                </a:solidFill>
                <a:latin typeface="나눔고딕" panose="020D0604000000000000" pitchFamily="50" charset="-127"/>
                <a:ea typeface="나눔고딕" panose="020D0604000000000000" pitchFamily="50" charset="-127"/>
              </a:rPr>
              <a:t>기초 영상</a:t>
            </a:r>
            <a:endParaRPr lang="en-US" altLang="ko-KR" sz="900" dirty="0">
              <a:solidFill>
                <a:schemeClr val="bg1">
                  <a:lumMod val="50000"/>
                </a:schemeClr>
              </a:solidFill>
              <a:latin typeface="나눔고딕" panose="020D0604000000000000" pitchFamily="50" charset="-127"/>
              <a:ea typeface="나눔고딕" panose="020D0604000000000000" pitchFamily="50" charset="-127"/>
            </a:endParaRPr>
          </a:p>
        </p:txBody>
      </p:sp>
      <p:sp>
        <p:nvSpPr>
          <p:cNvPr id="34" name="직사각형 33">
            <a:extLst>
              <a:ext uri="{FF2B5EF4-FFF2-40B4-BE49-F238E27FC236}">
                <a16:creationId xmlns:a16="http://schemas.microsoft.com/office/drawing/2014/main" id="{066C96E5-D8C7-47E2-85AE-F4F853820A72}"/>
              </a:ext>
            </a:extLst>
          </p:cNvPr>
          <p:cNvSpPr/>
          <p:nvPr/>
        </p:nvSpPr>
        <p:spPr>
          <a:xfrm>
            <a:off x="4828198" y="3661494"/>
            <a:ext cx="1057835" cy="3406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35" name="TextBox 34">
            <a:extLst>
              <a:ext uri="{FF2B5EF4-FFF2-40B4-BE49-F238E27FC236}">
                <a16:creationId xmlns:a16="http://schemas.microsoft.com/office/drawing/2014/main" id="{D4E01319-81D8-4E09-9554-EBF0B9BBA79E}"/>
              </a:ext>
            </a:extLst>
          </p:cNvPr>
          <p:cNvSpPr txBox="1"/>
          <p:nvPr/>
        </p:nvSpPr>
        <p:spPr>
          <a:xfrm>
            <a:off x="4852302" y="3683246"/>
            <a:ext cx="1002356" cy="280077"/>
          </a:xfrm>
          <a:prstGeom prst="rect">
            <a:avLst/>
          </a:prstGeom>
          <a:noFill/>
        </p:spPr>
        <p:txBody>
          <a:bodyPr wrap="square" rtlCol="0">
            <a:spAutoFit/>
          </a:bodyPr>
          <a:lstStyle/>
          <a:p>
            <a:pPr algn="ctr">
              <a:lnSpc>
                <a:spcPct val="150000"/>
              </a:lnSpc>
            </a:pPr>
            <a:r>
              <a:rPr lang="ko-KR" altLang="en-US" sz="900" dirty="0">
                <a:solidFill>
                  <a:schemeClr val="bg1">
                    <a:lumMod val="50000"/>
                  </a:schemeClr>
                </a:solidFill>
                <a:latin typeface="나눔고딕" panose="020D0604000000000000" pitchFamily="50" charset="-127"/>
                <a:ea typeface="나눔고딕" panose="020D0604000000000000" pitchFamily="50" charset="-127"/>
              </a:rPr>
              <a:t>모션 그래픽</a:t>
            </a:r>
            <a:endParaRPr lang="en-US" altLang="ko-KR" sz="900" dirty="0">
              <a:solidFill>
                <a:schemeClr val="bg1">
                  <a:lumMod val="50000"/>
                </a:schemeClr>
              </a:solidFill>
              <a:latin typeface="나눔고딕" panose="020D0604000000000000" pitchFamily="50" charset="-127"/>
              <a:ea typeface="나눔고딕" panose="020D0604000000000000" pitchFamily="50" charset="-127"/>
            </a:endParaRPr>
          </a:p>
        </p:txBody>
      </p:sp>
      <p:sp>
        <p:nvSpPr>
          <p:cNvPr id="39" name="직사각형 38">
            <a:extLst>
              <a:ext uri="{FF2B5EF4-FFF2-40B4-BE49-F238E27FC236}">
                <a16:creationId xmlns:a16="http://schemas.microsoft.com/office/drawing/2014/main" id="{3463A6FD-9884-41BE-B8E5-3F698C0464FF}"/>
              </a:ext>
            </a:extLst>
          </p:cNvPr>
          <p:cNvSpPr/>
          <p:nvPr/>
        </p:nvSpPr>
        <p:spPr>
          <a:xfrm>
            <a:off x="7421828" y="2591196"/>
            <a:ext cx="1057835" cy="34065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TextBox 40">
            <a:extLst>
              <a:ext uri="{FF2B5EF4-FFF2-40B4-BE49-F238E27FC236}">
                <a16:creationId xmlns:a16="http://schemas.microsoft.com/office/drawing/2014/main" id="{69D7CA5C-C051-4E8C-BFB3-7D1980EFC783}"/>
              </a:ext>
            </a:extLst>
          </p:cNvPr>
          <p:cNvSpPr txBox="1"/>
          <p:nvPr/>
        </p:nvSpPr>
        <p:spPr>
          <a:xfrm>
            <a:off x="7477307" y="2612948"/>
            <a:ext cx="936426" cy="280077"/>
          </a:xfrm>
          <a:prstGeom prst="rect">
            <a:avLst/>
          </a:prstGeom>
          <a:noFill/>
        </p:spPr>
        <p:txBody>
          <a:bodyPr wrap="square" rtlCol="0">
            <a:spAutoFit/>
          </a:bodyPr>
          <a:lstStyle/>
          <a:p>
            <a:pPr algn="ctr">
              <a:lnSpc>
                <a:spcPct val="150000"/>
              </a:lnSpc>
            </a:pPr>
            <a:r>
              <a:rPr lang="en-US" altLang="ko-KR" sz="900" dirty="0">
                <a:solidFill>
                  <a:schemeClr val="bg1"/>
                </a:solidFill>
                <a:latin typeface="나눔고딕" panose="020D0604000000000000" pitchFamily="50" charset="-127"/>
                <a:ea typeface="나눔고딕" panose="020D0604000000000000" pitchFamily="50" charset="-127"/>
              </a:rPr>
              <a:t>Programming</a:t>
            </a:r>
          </a:p>
        </p:txBody>
      </p:sp>
      <p:sp>
        <p:nvSpPr>
          <p:cNvPr id="45" name="직사각형 44">
            <a:extLst>
              <a:ext uri="{FF2B5EF4-FFF2-40B4-BE49-F238E27FC236}">
                <a16:creationId xmlns:a16="http://schemas.microsoft.com/office/drawing/2014/main" id="{FB11CD58-6E4E-4956-BB0E-2D6CC61163E3}"/>
              </a:ext>
            </a:extLst>
          </p:cNvPr>
          <p:cNvSpPr/>
          <p:nvPr/>
        </p:nvSpPr>
        <p:spPr>
          <a:xfrm>
            <a:off x="6125033" y="3131523"/>
            <a:ext cx="1057835" cy="3406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TextBox 46">
            <a:extLst>
              <a:ext uri="{FF2B5EF4-FFF2-40B4-BE49-F238E27FC236}">
                <a16:creationId xmlns:a16="http://schemas.microsoft.com/office/drawing/2014/main" id="{0370C5FD-B2C7-4D17-A7A2-5FE2800BA278}"/>
              </a:ext>
            </a:extLst>
          </p:cNvPr>
          <p:cNvSpPr txBox="1"/>
          <p:nvPr/>
        </p:nvSpPr>
        <p:spPr>
          <a:xfrm>
            <a:off x="6180512" y="3153275"/>
            <a:ext cx="936426" cy="280077"/>
          </a:xfrm>
          <a:prstGeom prst="rect">
            <a:avLst/>
          </a:prstGeom>
          <a:noFill/>
        </p:spPr>
        <p:txBody>
          <a:bodyPr wrap="square" rtlCol="0">
            <a:spAutoFit/>
          </a:bodyPr>
          <a:lstStyle/>
          <a:p>
            <a:pPr algn="ctr">
              <a:lnSpc>
                <a:spcPct val="150000"/>
              </a:lnSpc>
            </a:pPr>
            <a:r>
              <a:rPr lang="en-US" altLang="ko-KR" sz="900" dirty="0">
                <a:solidFill>
                  <a:schemeClr val="bg1">
                    <a:lumMod val="50000"/>
                  </a:schemeClr>
                </a:solidFill>
                <a:latin typeface="나눔고딕" panose="020D0604000000000000" pitchFamily="50" charset="-127"/>
                <a:ea typeface="나눔고딕" panose="020D0604000000000000" pitchFamily="50" charset="-127"/>
              </a:rPr>
              <a:t>3D</a:t>
            </a:r>
            <a:r>
              <a:rPr lang="ko-KR" altLang="en-US" sz="900" dirty="0">
                <a:solidFill>
                  <a:schemeClr val="bg1">
                    <a:lumMod val="50000"/>
                  </a:schemeClr>
                </a:solidFill>
                <a:latin typeface="나눔고딕" panose="020D0604000000000000" pitchFamily="50" charset="-127"/>
                <a:ea typeface="나눔고딕" panose="020D0604000000000000" pitchFamily="50" charset="-127"/>
              </a:rPr>
              <a:t>모델링</a:t>
            </a:r>
            <a:endParaRPr lang="en-US" altLang="ko-KR" sz="900" dirty="0">
              <a:solidFill>
                <a:schemeClr val="bg1">
                  <a:lumMod val="50000"/>
                </a:schemeClr>
              </a:solidFill>
              <a:latin typeface="나눔고딕" panose="020D0604000000000000" pitchFamily="50" charset="-127"/>
              <a:ea typeface="나눔고딕" panose="020D0604000000000000" pitchFamily="50" charset="-127"/>
            </a:endParaRPr>
          </a:p>
        </p:txBody>
      </p:sp>
      <p:sp>
        <p:nvSpPr>
          <p:cNvPr id="48" name="직사각형 47">
            <a:extLst>
              <a:ext uri="{FF2B5EF4-FFF2-40B4-BE49-F238E27FC236}">
                <a16:creationId xmlns:a16="http://schemas.microsoft.com/office/drawing/2014/main" id="{01ADB60F-A518-47DA-8BCD-6B549E562F61}"/>
              </a:ext>
            </a:extLst>
          </p:cNvPr>
          <p:cNvSpPr/>
          <p:nvPr/>
        </p:nvSpPr>
        <p:spPr>
          <a:xfrm>
            <a:off x="6125033" y="3661494"/>
            <a:ext cx="1057835" cy="3406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a:extLst>
              <a:ext uri="{FF2B5EF4-FFF2-40B4-BE49-F238E27FC236}">
                <a16:creationId xmlns:a16="http://schemas.microsoft.com/office/drawing/2014/main" id="{469A51C3-E48D-4E8C-A382-C40C66FB0644}"/>
              </a:ext>
            </a:extLst>
          </p:cNvPr>
          <p:cNvSpPr txBox="1"/>
          <p:nvPr/>
        </p:nvSpPr>
        <p:spPr>
          <a:xfrm>
            <a:off x="6149137" y="3683246"/>
            <a:ext cx="1002356" cy="280077"/>
          </a:xfrm>
          <a:prstGeom prst="rect">
            <a:avLst/>
          </a:prstGeom>
          <a:noFill/>
        </p:spPr>
        <p:txBody>
          <a:bodyPr wrap="square" rtlCol="0">
            <a:spAutoFit/>
          </a:bodyPr>
          <a:lstStyle/>
          <a:p>
            <a:pPr algn="ctr">
              <a:lnSpc>
                <a:spcPct val="150000"/>
              </a:lnSpc>
            </a:pPr>
            <a:r>
              <a:rPr lang="en-US" altLang="ko-KR" sz="900" dirty="0">
                <a:solidFill>
                  <a:schemeClr val="bg1">
                    <a:lumMod val="50000"/>
                  </a:schemeClr>
                </a:solidFill>
                <a:latin typeface="나눔고딕" panose="020D0604000000000000" pitchFamily="50" charset="-127"/>
                <a:ea typeface="나눔고딕" panose="020D0604000000000000" pitchFamily="50" charset="-127"/>
              </a:rPr>
              <a:t>3D</a:t>
            </a:r>
            <a:r>
              <a:rPr lang="ko-KR" altLang="en-US" sz="900" dirty="0">
                <a:solidFill>
                  <a:schemeClr val="bg1">
                    <a:lumMod val="50000"/>
                  </a:schemeClr>
                </a:solidFill>
                <a:latin typeface="나눔고딕" panose="020D0604000000000000" pitchFamily="50" charset="-127"/>
                <a:ea typeface="나눔고딕" panose="020D0604000000000000" pitchFamily="50" charset="-127"/>
              </a:rPr>
              <a:t>영상</a:t>
            </a:r>
            <a:endParaRPr lang="en-US" altLang="ko-KR" sz="900" dirty="0">
              <a:solidFill>
                <a:schemeClr val="bg1">
                  <a:lumMod val="50000"/>
                </a:schemeClr>
              </a:solidFill>
              <a:latin typeface="나눔고딕" panose="020D0604000000000000" pitchFamily="50" charset="-127"/>
              <a:ea typeface="나눔고딕" panose="020D0604000000000000" pitchFamily="50" charset="-127"/>
            </a:endParaRPr>
          </a:p>
        </p:txBody>
      </p:sp>
      <p:sp>
        <p:nvSpPr>
          <p:cNvPr id="46" name="직사각형 45">
            <a:extLst>
              <a:ext uri="{FF2B5EF4-FFF2-40B4-BE49-F238E27FC236}">
                <a16:creationId xmlns:a16="http://schemas.microsoft.com/office/drawing/2014/main" id="{580D4435-38E0-4E20-8A8A-EFC79FFD6D09}"/>
              </a:ext>
            </a:extLst>
          </p:cNvPr>
          <p:cNvSpPr/>
          <p:nvPr/>
        </p:nvSpPr>
        <p:spPr>
          <a:xfrm>
            <a:off x="8718078" y="2591196"/>
            <a:ext cx="1057835" cy="34065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a:extLst>
              <a:ext uri="{FF2B5EF4-FFF2-40B4-BE49-F238E27FC236}">
                <a16:creationId xmlns:a16="http://schemas.microsoft.com/office/drawing/2014/main" id="{30555124-E8A3-4233-A60F-CB036FB3BB59}"/>
              </a:ext>
            </a:extLst>
          </p:cNvPr>
          <p:cNvSpPr txBox="1"/>
          <p:nvPr/>
        </p:nvSpPr>
        <p:spPr>
          <a:xfrm>
            <a:off x="8773557" y="2612948"/>
            <a:ext cx="936426" cy="280077"/>
          </a:xfrm>
          <a:prstGeom prst="rect">
            <a:avLst/>
          </a:prstGeom>
          <a:noFill/>
        </p:spPr>
        <p:txBody>
          <a:bodyPr wrap="square" rtlCol="0">
            <a:spAutoFit/>
          </a:bodyPr>
          <a:lstStyle/>
          <a:p>
            <a:pPr algn="ctr">
              <a:lnSpc>
                <a:spcPct val="150000"/>
              </a:lnSpc>
            </a:pPr>
            <a:r>
              <a:rPr lang="en-US" altLang="ko-KR" sz="900" dirty="0">
                <a:solidFill>
                  <a:schemeClr val="bg1"/>
                </a:solidFill>
                <a:latin typeface="나눔고딕" panose="020D0604000000000000" pitchFamily="50" charset="-127"/>
                <a:ea typeface="나눔고딕" panose="020D0604000000000000" pitchFamily="50" charset="-127"/>
              </a:rPr>
              <a:t>Contact</a:t>
            </a:r>
          </a:p>
        </p:txBody>
      </p:sp>
    </p:spTree>
    <p:extLst>
      <p:ext uri="{BB962C8B-B14F-4D97-AF65-F5344CB8AC3E}">
        <p14:creationId xmlns:p14="http://schemas.microsoft.com/office/powerpoint/2010/main" val="2156904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래픽 7">
            <a:extLst>
              <a:ext uri="{FF2B5EF4-FFF2-40B4-BE49-F238E27FC236}">
                <a16:creationId xmlns:a16="http://schemas.microsoft.com/office/drawing/2014/main" id="{A9C31E04-2D6B-4A54-A765-7539E17575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56330" y="1510387"/>
            <a:ext cx="7233131" cy="4068637"/>
          </a:xfrm>
          <a:prstGeom prst="rect">
            <a:avLst/>
          </a:prstGeom>
        </p:spPr>
      </p:pic>
      <p:pic>
        <p:nvPicPr>
          <p:cNvPr id="3" name="그래픽 2">
            <a:extLst>
              <a:ext uri="{FF2B5EF4-FFF2-40B4-BE49-F238E27FC236}">
                <a16:creationId xmlns:a16="http://schemas.microsoft.com/office/drawing/2014/main" id="{83D294FE-5DCA-498F-8CD3-6248BF2F32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56329" y="1510387"/>
            <a:ext cx="7233132" cy="4068637"/>
          </a:xfrm>
          <a:prstGeom prst="rect">
            <a:avLst/>
          </a:prstGeom>
        </p:spPr>
      </p:pic>
      <p:sp>
        <p:nvSpPr>
          <p:cNvPr id="4" name="TextBox 3">
            <a:extLst>
              <a:ext uri="{FF2B5EF4-FFF2-40B4-BE49-F238E27FC236}">
                <a16:creationId xmlns:a16="http://schemas.microsoft.com/office/drawing/2014/main" id="{7B66FB49-33A6-4BD9-B319-C8A01571830F}"/>
              </a:ext>
            </a:extLst>
          </p:cNvPr>
          <p:cNvSpPr txBox="1"/>
          <p:nvPr/>
        </p:nvSpPr>
        <p:spPr>
          <a:xfrm>
            <a:off x="448236" y="457741"/>
            <a:ext cx="2485883" cy="384401"/>
          </a:xfrm>
          <a:prstGeom prst="rect">
            <a:avLst/>
          </a:prstGeom>
          <a:noFill/>
        </p:spPr>
        <p:txBody>
          <a:bodyPr wrap="square" rtlCol="0">
            <a:spAutoFit/>
          </a:bodyPr>
          <a:lstStyle/>
          <a:p>
            <a:pPr>
              <a:lnSpc>
                <a:spcPct val="150000"/>
              </a:lnSpc>
            </a:pPr>
            <a:r>
              <a:rPr lang="en-US" altLang="ko-KR" sz="1400" dirty="0">
                <a:latin typeface="나눔고딕" panose="020D0604000000000000" pitchFamily="50" charset="-127"/>
                <a:ea typeface="나눔고딕" panose="020D0604000000000000" pitchFamily="50" charset="-127"/>
              </a:rPr>
              <a:t>04_</a:t>
            </a:r>
            <a:r>
              <a:rPr lang="ko-KR" altLang="en-US" sz="1400" dirty="0">
                <a:latin typeface="나눔고딕" panose="020D0604000000000000" pitchFamily="50" charset="-127"/>
                <a:ea typeface="나눔고딕" panose="020D0604000000000000" pitchFamily="50" charset="-127"/>
              </a:rPr>
              <a:t>와이어프레임</a:t>
            </a:r>
            <a:r>
              <a:rPr lang="en-US" altLang="ko-KR" sz="1400" dirty="0">
                <a:solidFill>
                  <a:schemeClr val="bg1">
                    <a:lumMod val="65000"/>
                  </a:schemeClr>
                </a:solidFill>
                <a:latin typeface="나눔고딕" panose="020D0604000000000000" pitchFamily="50" charset="-127"/>
                <a:ea typeface="나눔고딕" panose="020D0604000000000000" pitchFamily="50" charset="-127"/>
              </a:rPr>
              <a:t>_</a:t>
            </a:r>
            <a:r>
              <a:rPr lang="ko-KR" altLang="en-US" sz="1400" dirty="0">
                <a:solidFill>
                  <a:schemeClr val="bg1">
                    <a:lumMod val="65000"/>
                  </a:schemeClr>
                </a:solidFill>
                <a:latin typeface="나눔고딕" panose="020D0604000000000000" pitchFamily="50" charset="-127"/>
                <a:ea typeface="나눔고딕" panose="020D0604000000000000" pitchFamily="50" charset="-127"/>
              </a:rPr>
              <a:t>메인</a:t>
            </a:r>
            <a:endParaRPr lang="en-US" altLang="ko-KR" sz="1400" dirty="0">
              <a:solidFill>
                <a:schemeClr val="bg1">
                  <a:lumMod val="65000"/>
                </a:schemeClr>
              </a:solidFill>
              <a:latin typeface="나눔고딕" panose="020D0604000000000000" pitchFamily="50" charset="-127"/>
              <a:ea typeface="나눔고딕" panose="020D0604000000000000" pitchFamily="50" charset="-127"/>
            </a:endParaRPr>
          </a:p>
        </p:txBody>
      </p:sp>
      <p:sp>
        <p:nvSpPr>
          <p:cNvPr id="5" name="타원 4">
            <a:extLst>
              <a:ext uri="{FF2B5EF4-FFF2-40B4-BE49-F238E27FC236}">
                <a16:creationId xmlns:a16="http://schemas.microsoft.com/office/drawing/2014/main" id="{6C08B00F-590C-4151-B604-6F43499EC5B7}"/>
              </a:ext>
            </a:extLst>
          </p:cNvPr>
          <p:cNvSpPr/>
          <p:nvPr/>
        </p:nvSpPr>
        <p:spPr bwMode="auto">
          <a:xfrm>
            <a:off x="2602539" y="1770639"/>
            <a:ext cx="153190" cy="153190"/>
          </a:xfrm>
          <a:prstGeom prst="ellips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1069975" rtl="0" eaLnBrk="1" fontAlgn="base" latinLnBrk="1" hangingPunct="1">
              <a:lnSpc>
                <a:spcPct val="100000"/>
              </a:lnSpc>
              <a:spcBef>
                <a:spcPct val="0"/>
              </a:spcBef>
              <a:spcAft>
                <a:spcPct val="0"/>
              </a:spcAft>
              <a:buClrTx/>
              <a:buSzTx/>
              <a:buFontTx/>
              <a:buNone/>
              <a:tabLst/>
            </a:pPr>
            <a:r>
              <a:rPr kumimoji="1" lang="en-US" altLang="ko-KR" sz="800" b="1" dirty="0">
                <a:solidFill>
                  <a:schemeClr val="bg1"/>
                </a:solidFill>
                <a:latin typeface="+mn-ea"/>
              </a:rPr>
              <a:t>1</a:t>
            </a:r>
            <a:endParaRPr kumimoji="1" lang="ko-KR" altLang="en-US" sz="800" b="1" dirty="0">
              <a:solidFill>
                <a:schemeClr val="bg1"/>
              </a:solidFill>
              <a:latin typeface="+mn-ea"/>
            </a:endParaRPr>
          </a:p>
        </p:txBody>
      </p:sp>
      <p:graphicFrame>
        <p:nvGraphicFramePr>
          <p:cNvPr id="6" name="Group 54">
            <a:extLst>
              <a:ext uri="{FF2B5EF4-FFF2-40B4-BE49-F238E27FC236}">
                <a16:creationId xmlns:a16="http://schemas.microsoft.com/office/drawing/2014/main" id="{4EC961E5-45C0-4C1A-8664-5677BB68550F}"/>
              </a:ext>
            </a:extLst>
          </p:cNvPr>
          <p:cNvGraphicFramePr>
            <a:graphicFrameLocks noGrp="1"/>
          </p:cNvGraphicFramePr>
          <p:nvPr>
            <p:custDataLst>
              <p:tags r:id="rId1"/>
            </p:custDataLst>
            <p:extLst>
              <p:ext uri="{D42A27DB-BD31-4B8C-83A1-F6EECF244321}">
                <p14:modId xmlns:p14="http://schemas.microsoft.com/office/powerpoint/2010/main" val="342192451"/>
              </p:ext>
            </p:extLst>
          </p:nvPr>
        </p:nvGraphicFramePr>
        <p:xfrm>
          <a:off x="9978172" y="2013373"/>
          <a:ext cx="1860058" cy="3281657"/>
        </p:xfrm>
        <a:graphic>
          <a:graphicData uri="http://schemas.openxmlformats.org/drawingml/2006/table">
            <a:tbl>
              <a:tblPr/>
              <a:tblGrid>
                <a:gridCol w="240958">
                  <a:extLst>
                    <a:ext uri="{9D8B030D-6E8A-4147-A177-3AD203B41FA5}">
                      <a16:colId xmlns:a16="http://schemas.microsoft.com/office/drawing/2014/main" val="20000"/>
                    </a:ext>
                  </a:extLst>
                </a:gridCol>
                <a:gridCol w="1619100">
                  <a:extLst>
                    <a:ext uri="{9D8B030D-6E8A-4147-A177-3AD203B41FA5}">
                      <a16:colId xmlns:a16="http://schemas.microsoft.com/office/drawing/2014/main" val="20001"/>
                    </a:ext>
                  </a:extLst>
                </a:gridCol>
              </a:tblGrid>
              <a:tr h="243137">
                <a:tc gridSpan="2">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ctr" defTabSz="1101725" rtl="0" eaLnBrk="0" fontAlgn="base" latinLnBrk="1" hangingPunct="0">
                        <a:lnSpc>
                          <a:spcPct val="100000"/>
                        </a:lnSpc>
                        <a:spcBef>
                          <a:spcPts val="1700"/>
                        </a:spcBef>
                        <a:spcAft>
                          <a:spcPct val="0"/>
                        </a:spcAft>
                        <a:buClrTx/>
                        <a:buSzPct val="70000"/>
                        <a:buFont typeface="Wingdings" pitchFamily="2" charset="2"/>
                        <a:buNone/>
                        <a:tabLst/>
                      </a:pPr>
                      <a:r>
                        <a:rPr kumimoji="1" lang="ko-KR" altLang="en-US" sz="800" b="1" i="0" u="none" strike="noStrike" cap="none" normalizeH="0" baseline="0" dirty="0">
                          <a:ln>
                            <a:noFill/>
                          </a:ln>
                          <a:solidFill>
                            <a:schemeClr val="tx1"/>
                          </a:solidFill>
                          <a:effectLst/>
                          <a:latin typeface="맑은 고딕" pitchFamily="50" charset="-127"/>
                          <a:ea typeface="맑은 고딕" pitchFamily="50" charset="-127"/>
                        </a:rPr>
                        <a:t>화면 설명</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0"/>
                  </a:ext>
                </a:extLst>
              </a:tr>
              <a:tr h="254261">
                <a:tc>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ctr"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1</a:t>
                      </a:r>
                      <a:endParaRPr kumimoji="1" lang="ko-KR" altLang="en-US"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1270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EAEAEA"/>
                    </a:solidFill>
                  </a:tcPr>
                </a:tc>
                <a:tc>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웹사이트 로고</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클릭하면 </a:t>
                      </a:r>
                      <a:r>
                        <a:rPr kumimoji="1" lang="ko-KR" altLang="en-US" sz="800" b="0" i="0" u="none" strike="noStrike" cap="none" normalizeH="0" baseline="0" dirty="0" err="1">
                          <a:ln>
                            <a:noFill/>
                          </a:ln>
                          <a:solidFill>
                            <a:schemeClr val="tx1"/>
                          </a:solidFill>
                          <a:effectLst/>
                          <a:latin typeface="맑은 고딕" pitchFamily="50" charset="-127"/>
                          <a:ea typeface="맑은 고딕" pitchFamily="50" charset="-127"/>
                        </a:rPr>
                        <a:t>메인화면으로</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 이동함</a:t>
                      </a: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a:t>
                      </a:r>
                    </a:p>
                  </a:txBody>
                  <a:tcPr marL="39627" marR="39627" marT="39550" marB="39550" anchor="ctr" horzOverflow="overflow">
                    <a:lnL w="635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54261">
                <a:tc>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ctr"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a:ln>
                            <a:noFill/>
                          </a:ln>
                          <a:solidFill>
                            <a:schemeClr val="tx1"/>
                          </a:solidFill>
                          <a:effectLst/>
                          <a:latin typeface="맑은 고딕" pitchFamily="50" charset="-127"/>
                          <a:ea typeface="맑은 고딕" pitchFamily="50" charset="-127"/>
                        </a:rPr>
                        <a:t>2</a:t>
                      </a:r>
                    </a:p>
                  </a:txBody>
                  <a:tcPr marL="39627" marR="39627" marT="39550" marB="39550" anchor="ctr" horzOverflow="overflow">
                    <a:lnL w="1270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EAEAEA"/>
                    </a:solidFill>
                  </a:tcPr>
                </a:tc>
                <a:tc>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상단 내비게이션으로 기획</a:t>
                      </a: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디자인</a:t>
                      </a: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영상</a:t>
                      </a: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,3D,</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프로그래밍</a:t>
                      </a: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,contact </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메뉴로 구분</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-header</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와 </a:t>
                      </a: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nav</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태그를 사용하며 </a:t>
                      </a: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hover</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태그를 통해 마우스를 대면 색이 변경된다</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635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54261">
                <a:tc>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ctr"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3</a:t>
                      </a:r>
                    </a:p>
                  </a:txBody>
                  <a:tcPr marL="39627" marR="39627" marT="39550" marB="39550" anchor="ctr" horzOverflow="overflow">
                    <a:lnL w="1270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EAEAEA"/>
                    </a:solidFill>
                  </a:tcPr>
                </a:tc>
                <a:tc>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나를 소개하는 슬라이드 형식의 배너 페이지</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-slide</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태그를 사용해 하단 컨트롤러를 누르면 옆으로 이동한다</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635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54261">
                <a:tc>
                  <a:txBody>
                    <a:bodyPr/>
                    <a:lstStyle/>
                    <a:p>
                      <a:pPr marL="0" marR="0" lvl="0" indent="0" algn="ctr"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4</a:t>
                      </a:r>
                    </a:p>
                  </a:txBody>
                  <a:tcPr marL="39627" marR="39627" marT="39550" marB="39550" anchor="ctr" horzOverflow="overflow">
                    <a:lnL w="1270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Contact</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버튼으로 클릭 시 </a:t>
                      </a:r>
                      <a:r>
                        <a:rPr kumimoji="1" lang="en-US" altLang="ko-KR" sz="800" b="0" i="0" u="none" strike="noStrike" cap="none" normalizeH="0" baseline="0" dirty="0" err="1">
                          <a:ln>
                            <a:noFill/>
                          </a:ln>
                          <a:solidFill>
                            <a:schemeClr val="tx1"/>
                          </a:solidFill>
                          <a:effectLst/>
                          <a:latin typeface="맑은 고딕" pitchFamily="50" charset="-127"/>
                          <a:ea typeface="맑은 고딕" pitchFamily="50" charset="-127"/>
                        </a:rPr>
                        <a:t>cnatact</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페이지로 이동함</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-div</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태그를 사용해 슬라이드 </a:t>
                      </a: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li</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태그 안에 삽입하여 해당 슬라이드 페이지에서만 보이게 하였다</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Position : relative</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를 통해 위치를 조정하였다</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635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808141963"/>
                  </a:ext>
                </a:extLst>
              </a:tr>
            </a:tbl>
          </a:graphicData>
        </a:graphic>
      </p:graphicFrame>
      <p:sp>
        <p:nvSpPr>
          <p:cNvPr id="11" name="타원 10">
            <a:extLst>
              <a:ext uri="{FF2B5EF4-FFF2-40B4-BE49-F238E27FC236}">
                <a16:creationId xmlns:a16="http://schemas.microsoft.com/office/drawing/2014/main" id="{9C38AAAC-C72D-42E0-BD6D-DF65E1B06211}"/>
              </a:ext>
            </a:extLst>
          </p:cNvPr>
          <p:cNvSpPr/>
          <p:nvPr/>
        </p:nvSpPr>
        <p:spPr bwMode="auto">
          <a:xfrm>
            <a:off x="4695085" y="1775578"/>
            <a:ext cx="153190" cy="153190"/>
          </a:xfrm>
          <a:prstGeom prst="ellips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1069975" rtl="0" eaLnBrk="1" fontAlgn="base" latinLnBrk="1" hangingPunct="1">
              <a:lnSpc>
                <a:spcPct val="100000"/>
              </a:lnSpc>
              <a:spcBef>
                <a:spcPct val="0"/>
              </a:spcBef>
              <a:spcAft>
                <a:spcPct val="0"/>
              </a:spcAft>
              <a:buClrTx/>
              <a:buSzTx/>
              <a:buFontTx/>
              <a:buNone/>
              <a:tabLst/>
            </a:pPr>
            <a:r>
              <a:rPr kumimoji="1" lang="en-US" altLang="ko-KR" sz="800" b="1" dirty="0">
                <a:solidFill>
                  <a:schemeClr val="bg1"/>
                </a:solidFill>
                <a:latin typeface="+mn-ea"/>
              </a:rPr>
              <a:t>2</a:t>
            </a:r>
            <a:endParaRPr kumimoji="1" lang="ko-KR" altLang="en-US" sz="800" b="1" dirty="0">
              <a:solidFill>
                <a:schemeClr val="bg1"/>
              </a:solidFill>
              <a:latin typeface="+mn-ea"/>
            </a:endParaRPr>
          </a:p>
        </p:txBody>
      </p:sp>
      <p:sp>
        <p:nvSpPr>
          <p:cNvPr id="12" name="타원 11">
            <a:extLst>
              <a:ext uri="{FF2B5EF4-FFF2-40B4-BE49-F238E27FC236}">
                <a16:creationId xmlns:a16="http://schemas.microsoft.com/office/drawing/2014/main" id="{D65171BD-D5DD-411E-8ADB-E64DA1C338CB}"/>
              </a:ext>
            </a:extLst>
          </p:cNvPr>
          <p:cNvSpPr/>
          <p:nvPr/>
        </p:nvSpPr>
        <p:spPr bwMode="auto">
          <a:xfrm>
            <a:off x="5942810" y="3654202"/>
            <a:ext cx="153190" cy="153190"/>
          </a:xfrm>
          <a:prstGeom prst="ellips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1069975" rtl="0" eaLnBrk="1" fontAlgn="base" latinLnBrk="1" hangingPunct="1">
              <a:lnSpc>
                <a:spcPct val="100000"/>
              </a:lnSpc>
              <a:spcBef>
                <a:spcPct val="0"/>
              </a:spcBef>
              <a:spcAft>
                <a:spcPct val="0"/>
              </a:spcAft>
              <a:buClrTx/>
              <a:buSzTx/>
              <a:buFontTx/>
              <a:buNone/>
              <a:tabLst/>
            </a:pPr>
            <a:r>
              <a:rPr kumimoji="1" lang="en-US" altLang="ko-KR" sz="800" b="1" dirty="0">
                <a:solidFill>
                  <a:schemeClr val="bg1"/>
                </a:solidFill>
                <a:latin typeface="+mn-ea"/>
              </a:rPr>
              <a:t>3</a:t>
            </a:r>
            <a:endParaRPr kumimoji="1" lang="ko-KR" altLang="en-US" sz="800" b="1" dirty="0">
              <a:solidFill>
                <a:schemeClr val="bg1"/>
              </a:solidFill>
              <a:latin typeface="+mn-ea"/>
            </a:endParaRPr>
          </a:p>
        </p:txBody>
      </p:sp>
      <p:sp>
        <p:nvSpPr>
          <p:cNvPr id="7" name="직사각형 6">
            <a:extLst>
              <a:ext uri="{FF2B5EF4-FFF2-40B4-BE49-F238E27FC236}">
                <a16:creationId xmlns:a16="http://schemas.microsoft.com/office/drawing/2014/main" id="{F059437F-C64C-4AA3-9C9B-F483B1DEF1E7}"/>
              </a:ext>
            </a:extLst>
          </p:cNvPr>
          <p:cNvSpPr/>
          <p:nvPr/>
        </p:nvSpPr>
        <p:spPr>
          <a:xfrm>
            <a:off x="3164677" y="3224784"/>
            <a:ext cx="687995" cy="249936"/>
          </a:xfrm>
          <a:prstGeom prst="rect">
            <a:avLst/>
          </a:prstGeom>
          <a:solidFill>
            <a:srgbClr val="F8F8F8"/>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F2D18413-4357-4C53-979D-550637BD0FE9}"/>
              </a:ext>
            </a:extLst>
          </p:cNvPr>
          <p:cNvSpPr/>
          <p:nvPr/>
        </p:nvSpPr>
        <p:spPr bwMode="auto">
          <a:xfrm>
            <a:off x="3088082" y="3148189"/>
            <a:ext cx="153190" cy="153190"/>
          </a:xfrm>
          <a:prstGeom prst="ellips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1069975" rtl="0" eaLnBrk="1" fontAlgn="base" latinLnBrk="1" hangingPunct="1">
              <a:lnSpc>
                <a:spcPct val="100000"/>
              </a:lnSpc>
              <a:spcBef>
                <a:spcPct val="0"/>
              </a:spcBef>
              <a:spcAft>
                <a:spcPct val="0"/>
              </a:spcAft>
              <a:buClrTx/>
              <a:buSzTx/>
              <a:buFontTx/>
              <a:buNone/>
              <a:tabLst/>
            </a:pPr>
            <a:r>
              <a:rPr kumimoji="1" lang="en-US" altLang="ko-KR" sz="800" b="1" dirty="0">
                <a:solidFill>
                  <a:schemeClr val="bg1"/>
                </a:solidFill>
                <a:latin typeface="+mn-ea"/>
              </a:rPr>
              <a:t>4</a:t>
            </a:r>
            <a:endParaRPr kumimoji="1" lang="ko-KR" altLang="en-US" sz="800" b="1" dirty="0">
              <a:solidFill>
                <a:schemeClr val="bg1"/>
              </a:solidFill>
              <a:latin typeface="+mn-ea"/>
            </a:endParaRPr>
          </a:p>
        </p:txBody>
      </p:sp>
    </p:spTree>
    <p:extLst>
      <p:ext uri="{BB962C8B-B14F-4D97-AF65-F5344CB8AC3E}">
        <p14:creationId xmlns:p14="http://schemas.microsoft.com/office/powerpoint/2010/main" val="3863434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래픽 2">
            <a:extLst>
              <a:ext uri="{FF2B5EF4-FFF2-40B4-BE49-F238E27FC236}">
                <a16:creationId xmlns:a16="http://schemas.microsoft.com/office/drawing/2014/main" id="{104086C8-32E8-453B-9E30-A7898FC576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66685" y="1504563"/>
            <a:ext cx="7243480" cy="4074458"/>
          </a:xfrm>
          <a:prstGeom prst="rect">
            <a:avLst/>
          </a:prstGeom>
        </p:spPr>
      </p:pic>
      <p:sp>
        <p:nvSpPr>
          <p:cNvPr id="4" name="TextBox 3">
            <a:extLst>
              <a:ext uri="{FF2B5EF4-FFF2-40B4-BE49-F238E27FC236}">
                <a16:creationId xmlns:a16="http://schemas.microsoft.com/office/drawing/2014/main" id="{7B66FB49-33A6-4BD9-B319-C8A01571830F}"/>
              </a:ext>
            </a:extLst>
          </p:cNvPr>
          <p:cNvSpPr txBox="1"/>
          <p:nvPr/>
        </p:nvSpPr>
        <p:spPr>
          <a:xfrm>
            <a:off x="448236" y="457741"/>
            <a:ext cx="2485883" cy="384401"/>
          </a:xfrm>
          <a:prstGeom prst="rect">
            <a:avLst/>
          </a:prstGeom>
          <a:noFill/>
        </p:spPr>
        <p:txBody>
          <a:bodyPr wrap="square" rtlCol="0">
            <a:spAutoFit/>
          </a:bodyPr>
          <a:lstStyle/>
          <a:p>
            <a:pPr>
              <a:lnSpc>
                <a:spcPct val="150000"/>
              </a:lnSpc>
            </a:pPr>
            <a:r>
              <a:rPr lang="en-US" altLang="ko-KR" sz="1400" dirty="0">
                <a:latin typeface="나눔고딕" panose="020D0604000000000000" pitchFamily="50" charset="-127"/>
                <a:ea typeface="나눔고딕" panose="020D0604000000000000" pitchFamily="50" charset="-127"/>
              </a:rPr>
              <a:t>04_</a:t>
            </a:r>
            <a:r>
              <a:rPr lang="ko-KR" altLang="en-US" sz="1400" dirty="0">
                <a:latin typeface="나눔고딕" panose="020D0604000000000000" pitchFamily="50" charset="-127"/>
                <a:ea typeface="나눔고딕" panose="020D0604000000000000" pitchFamily="50" charset="-127"/>
              </a:rPr>
              <a:t>와이어프레임</a:t>
            </a:r>
            <a:r>
              <a:rPr lang="en-US" altLang="ko-KR" sz="1400" dirty="0">
                <a:solidFill>
                  <a:schemeClr val="bg1">
                    <a:lumMod val="65000"/>
                  </a:schemeClr>
                </a:solidFill>
                <a:latin typeface="나눔고딕" panose="020D0604000000000000" pitchFamily="50" charset="-127"/>
                <a:ea typeface="나눔고딕" panose="020D0604000000000000" pitchFamily="50" charset="-127"/>
              </a:rPr>
              <a:t>_</a:t>
            </a:r>
            <a:r>
              <a:rPr lang="ko-KR" altLang="en-US" sz="1400" dirty="0" err="1">
                <a:solidFill>
                  <a:schemeClr val="bg1">
                    <a:lumMod val="65000"/>
                  </a:schemeClr>
                </a:solidFill>
                <a:latin typeface="나눔고딕" panose="020D0604000000000000" pitchFamily="50" charset="-127"/>
                <a:ea typeface="나눔고딕" panose="020D0604000000000000" pitchFamily="50" charset="-127"/>
              </a:rPr>
              <a:t>어바웃</a:t>
            </a:r>
            <a:r>
              <a:rPr lang="ko-KR" altLang="en-US" sz="1400" dirty="0">
                <a:solidFill>
                  <a:schemeClr val="bg1">
                    <a:lumMod val="65000"/>
                  </a:schemeClr>
                </a:solidFill>
                <a:latin typeface="나눔고딕" panose="020D0604000000000000" pitchFamily="50" charset="-127"/>
                <a:ea typeface="나눔고딕" panose="020D0604000000000000" pitchFamily="50" charset="-127"/>
              </a:rPr>
              <a:t> </a:t>
            </a:r>
            <a:endParaRPr lang="en-US" altLang="ko-KR" sz="1400" dirty="0">
              <a:solidFill>
                <a:schemeClr val="bg1">
                  <a:lumMod val="65000"/>
                </a:schemeClr>
              </a:solidFill>
              <a:latin typeface="나눔고딕" panose="020D0604000000000000" pitchFamily="50" charset="-127"/>
              <a:ea typeface="나눔고딕" panose="020D0604000000000000" pitchFamily="50" charset="-127"/>
            </a:endParaRPr>
          </a:p>
        </p:txBody>
      </p:sp>
      <p:sp>
        <p:nvSpPr>
          <p:cNvPr id="6" name="타원 5">
            <a:extLst>
              <a:ext uri="{FF2B5EF4-FFF2-40B4-BE49-F238E27FC236}">
                <a16:creationId xmlns:a16="http://schemas.microsoft.com/office/drawing/2014/main" id="{9280EFA3-C256-43C5-9573-B3BA85DD3B01}"/>
              </a:ext>
            </a:extLst>
          </p:cNvPr>
          <p:cNvSpPr/>
          <p:nvPr/>
        </p:nvSpPr>
        <p:spPr bwMode="auto">
          <a:xfrm>
            <a:off x="5605374" y="2498974"/>
            <a:ext cx="153190" cy="153190"/>
          </a:xfrm>
          <a:prstGeom prst="ellips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1069975" rtl="0" eaLnBrk="1" fontAlgn="base" latinLnBrk="1" hangingPunct="1">
              <a:lnSpc>
                <a:spcPct val="100000"/>
              </a:lnSpc>
              <a:spcBef>
                <a:spcPct val="0"/>
              </a:spcBef>
              <a:spcAft>
                <a:spcPct val="0"/>
              </a:spcAft>
              <a:buClrTx/>
              <a:buSzTx/>
              <a:buFontTx/>
              <a:buNone/>
              <a:tabLst/>
            </a:pPr>
            <a:r>
              <a:rPr kumimoji="1" lang="en-US" altLang="ko-KR" sz="800" b="1" dirty="0">
                <a:solidFill>
                  <a:schemeClr val="bg1"/>
                </a:solidFill>
                <a:latin typeface="+mn-ea"/>
              </a:rPr>
              <a:t>1</a:t>
            </a:r>
            <a:endParaRPr kumimoji="1" lang="ko-KR" altLang="en-US" sz="800" b="1" dirty="0">
              <a:solidFill>
                <a:schemeClr val="bg1"/>
              </a:solidFill>
              <a:latin typeface="+mn-ea"/>
            </a:endParaRPr>
          </a:p>
        </p:txBody>
      </p:sp>
      <p:graphicFrame>
        <p:nvGraphicFramePr>
          <p:cNvPr id="7" name="Group 54">
            <a:extLst>
              <a:ext uri="{FF2B5EF4-FFF2-40B4-BE49-F238E27FC236}">
                <a16:creationId xmlns:a16="http://schemas.microsoft.com/office/drawing/2014/main" id="{4CE7B498-1D8D-4C6A-A900-0B2A551EAEAF}"/>
              </a:ext>
            </a:extLst>
          </p:cNvPr>
          <p:cNvGraphicFramePr>
            <a:graphicFrameLocks noGrp="1"/>
          </p:cNvGraphicFramePr>
          <p:nvPr>
            <p:custDataLst>
              <p:tags r:id="rId1"/>
            </p:custDataLst>
            <p:extLst>
              <p:ext uri="{D42A27DB-BD31-4B8C-83A1-F6EECF244321}">
                <p14:modId xmlns:p14="http://schemas.microsoft.com/office/powerpoint/2010/main" val="3482756429"/>
              </p:ext>
            </p:extLst>
          </p:nvPr>
        </p:nvGraphicFramePr>
        <p:xfrm>
          <a:off x="9978172" y="3128784"/>
          <a:ext cx="1860058" cy="1753931"/>
        </p:xfrm>
        <a:graphic>
          <a:graphicData uri="http://schemas.openxmlformats.org/drawingml/2006/table">
            <a:tbl>
              <a:tblPr/>
              <a:tblGrid>
                <a:gridCol w="240958">
                  <a:extLst>
                    <a:ext uri="{9D8B030D-6E8A-4147-A177-3AD203B41FA5}">
                      <a16:colId xmlns:a16="http://schemas.microsoft.com/office/drawing/2014/main" val="20000"/>
                    </a:ext>
                  </a:extLst>
                </a:gridCol>
                <a:gridCol w="1619100">
                  <a:extLst>
                    <a:ext uri="{9D8B030D-6E8A-4147-A177-3AD203B41FA5}">
                      <a16:colId xmlns:a16="http://schemas.microsoft.com/office/drawing/2014/main" val="20001"/>
                    </a:ext>
                  </a:extLst>
                </a:gridCol>
              </a:tblGrid>
              <a:tr h="243137">
                <a:tc gridSpan="2">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ctr" defTabSz="1101725" rtl="0" eaLnBrk="0" fontAlgn="base" latinLnBrk="1" hangingPunct="0">
                        <a:lnSpc>
                          <a:spcPct val="100000"/>
                        </a:lnSpc>
                        <a:spcBef>
                          <a:spcPts val="1700"/>
                        </a:spcBef>
                        <a:spcAft>
                          <a:spcPct val="0"/>
                        </a:spcAft>
                        <a:buClrTx/>
                        <a:buSzPct val="70000"/>
                        <a:buFont typeface="Wingdings" pitchFamily="2" charset="2"/>
                        <a:buNone/>
                        <a:tabLst/>
                      </a:pPr>
                      <a:r>
                        <a:rPr kumimoji="1" lang="ko-KR" altLang="en-US" sz="800" b="1" i="0" u="none" strike="noStrike" cap="none" normalizeH="0" baseline="0" dirty="0">
                          <a:ln>
                            <a:noFill/>
                          </a:ln>
                          <a:solidFill>
                            <a:schemeClr val="tx1"/>
                          </a:solidFill>
                          <a:effectLst/>
                          <a:latin typeface="맑은 고딕" pitchFamily="50" charset="-127"/>
                          <a:ea typeface="맑은 고딕" pitchFamily="50" charset="-127"/>
                        </a:rPr>
                        <a:t>화면 설명</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0"/>
                  </a:ext>
                </a:extLst>
              </a:tr>
              <a:tr h="254261">
                <a:tc>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ctr"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1</a:t>
                      </a:r>
                      <a:endParaRPr kumimoji="1" lang="ko-KR" altLang="en-US"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1270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EAEAEA"/>
                    </a:solidFill>
                  </a:tcPr>
                </a:tc>
                <a:tc>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나에 대한 소개</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-section</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태그 사용</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635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54261">
                <a:tc>
                  <a:txBody>
                    <a:bodyPr/>
                    <a:lstStyle/>
                    <a:p>
                      <a:pPr marL="0" marR="0" lvl="0" indent="0" algn="ctr"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2</a:t>
                      </a:r>
                      <a:endParaRPr kumimoji="1" lang="ko-KR" altLang="en-US"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1270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원 안에 아이콘을 넣어 나를 간략하게 소개한다</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-ul</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과 </a:t>
                      </a: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li</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태그로 정렬함</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635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881574112"/>
                  </a:ext>
                </a:extLst>
              </a:tr>
              <a:tr h="254261">
                <a:tc>
                  <a:txBody>
                    <a:bodyPr/>
                    <a:lstStyle/>
                    <a:p>
                      <a:pPr marL="0" marR="0" lvl="0" indent="0" algn="ctr"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3</a:t>
                      </a:r>
                      <a:endParaRPr kumimoji="1" lang="ko-KR" altLang="en-US"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1270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배경 이미지 삽입</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-div</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태그를 사용하였고 </a:t>
                      </a: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page</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의 정해진 길이와 구분되기 위해 </a:t>
                      </a: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page</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태그 밖에서 사용함</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635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02384804"/>
                  </a:ext>
                </a:extLst>
              </a:tr>
            </a:tbl>
          </a:graphicData>
        </a:graphic>
      </p:graphicFrame>
      <p:sp>
        <p:nvSpPr>
          <p:cNvPr id="8" name="타원 7">
            <a:extLst>
              <a:ext uri="{FF2B5EF4-FFF2-40B4-BE49-F238E27FC236}">
                <a16:creationId xmlns:a16="http://schemas.microsoft.com/office/drawing/2014/main" id="{213C37CB-84EF-4D42-9843-12B98B86B012}"/>
              </a:ext>
            </a:extLst>
          </p:cNvPr>
          <p:cNvSpPr/>
          <p:nvPr/>
        </p:nvSpPr>
        <p:spPr bwMode="auto">
          <a:xfrm>
            <a:off x="3534527" y="3339445"/>
            <a:ext cx="153190" cy="153190"/>
          </a:xfrm>
          <a:prstGeom prst="ellips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1069975" rtl="0" eaLnBrk="1" fontAlgn="base" latinLnBrk="1" hangingPunct="1">
              <a:lnSpc>
                <a:spcPct val="100000"/>
              </a:lnSpc>
              <a:spcBef>
                <a:spcPct val="0"/>
              </a:spcBef>
              <a:spcAft>
                <a:spcPct val="0"/>
              </a:spcAft>
              <a:buClrTx/>
              <a:buSzTx/>
              <a:buFontTx/>
              <a:buNone/>
              <a:tabLst/>
            </a:pPr>
            <a:r>
              <a:rPr kumimoji="1" lang="en-US" altLang="ko-KR" sz="800" b="1" dirty="0">
                <a:solidFill>
                  <a:schemeClr val="bg1"/>
                </a:solidFill>
                <a:latin typeface="+mn-ea"/>
              </a:rPr>
              <a:t>2</a:t>
            </a:r>
            <a:endParaRPr kumimoji="1" lang="ko-KR" altLang="en-US" sz="800" b="1" dirty="0">
              <a:solidFill>
                <a:schemeClr val="bg1"/>
              </a:solidFill>
              <a:latin typeface="+mn-ea"/>
            </a:endParaRPr>
          </a:p>
        </p:txBody>
      </p:sp>
      <p:sp>
        <p:nvSpPr>
          <p:cNvPr id="9" name="타원 8">
            <a:extLst>
              <a:ext uri="{FF2B5EF4-FFF2-40B4-BE49-F238E27FC236}">
                <a16:creationId xmlns:a16="http://schemas.microsoft.com/office/drawing/2014/main" id="{6C03C3B5-6380-442F-8FBE-0D2770631C1F}"/>
              </a:ext>
            </a:extLst>
          </p:cNvPr>
          <p:cNvSpPr/>
          <p:nvPr/>
        </p:nvSpPr>
        <p:spPr bwMode="auto">
          <a:xfrm>
            <a:off x="2581835" y="2345784"/>
            <a:ext cx="153190" cy="153190"/>
          </a:xfrm>
          <a:prstGeom prst="ellips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1069975" rtl="0" eaLnBrk="1" fontAlgn="base" latinLnBrk="1" hangingPunct="1">
              <a:lnSpc>
                <a:spcPct val="100000"/>
              </a:lnSpc>
              <a:spcBef>
                <a:spcPct val="0"/>
              </a:spcBef>
              <a:spcAft>
                <a:spcPct val="0"/>
              </a:spcAft>
              <a:buClrTx/>
              <a:buSzTx/>
              <a:buFontTx/>
              <a:buNone/>
              <a:tabLst/>
            </a:pPr>
            <a:r>
              <a:rPr kumimoji="1" lang="en-US" altLang="ko-KR" sz="800" b="1" dirty="0">
                <a:solidFill>
                  <a:schemeClr val="bg1"/>
                </a:solidFill>
                <a:latin typeface="+mn-ea"/>
              </a:rPr>
              <a:t>3</a:t>
            </a:r>
            <a:endParaRPr kumimoji="1" lang="ko-KR" altLang="en-US" sz="800" b="1" dirty="0">
              <a:solidFill>
                <a:schemeClr val="bg1"/>
              </a:solidFill>
              <a:latin typeface="+mn-ea"/>
            </a:endParaRPr>
          </a:p>
        </p:txBody>
      </p:sp>
    </p:spTree>
    <p:extLst>
      <p:ext uri="{BB962C8B-B14F-4D97-AF65-F5344CB8AC3E}">
        <p14:creationId xmlns:p14="http://schemas.microsoft.com/office/powerpoint/2010/main" val="695164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래픽 1">
            <a:extLst>
              <a:ext uri="{FF2B5EF4-FFF2-40B4-BE49-F238E27FC236}">
                <a16:creationId xmlns:a16="http://schemas.microsoft.com/office/drawing/2014/main" id="{5801D743-82E8-4D2E-80C3-944B6B38A7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97663" y="1504564"/>
            <a:ext cx="7243483" cy="4074459"/>
          </a:xfrm>
          <a:prstGeom prst="rect">
            <a:avLst/>
          </a:prstGeom>
        </p:spPr>
      </p:pic>
      <p:sp>
        <p:nvSpPr>
          <p:cNvPr id="4" name="TextBox 3">
            <a:extLst>
              <a:ext uri="{FF2B5EF4-FFF2-40B4-BE49-F238E27FC236}">
                <a16:creationId xmlns:a16="http://schemas.microsoft.com/office/drawing/2014/main" id="{7B66FB49-33A6-4BD9-B319-C8A01571830F}"/>
              </a:ext>
            </a:extLst>
          </p:cNvPr>
          <p:cNvSpPr txBox="1"/>
          <p:nvPr/>
        </p:nvSpPr>
        <p:spPr>
          <a:xfrm>
            <a:off x="448236" y="457741"/>
            <a:ext cx="2485883" cy="384401"/>
          </a:xfrm>
          <a:prstGeom prst="rect">
            <a:avLst/>
          </a:prstGeom>
          <a:noFill/>
        </p:spPr>
        <p:txBody>
          <a:bodyPr wrap="square" rtlCol="0">
            <a:spAutoFit/>
          </a:bodyPr>
          <a:lstStyle/>
          <a:p>
            <a:pPr>
              <a:lnSpc>
                <a:spcPct val="150000"/>
              </a:lnSpc>
            </a:pPr>
            <a:r>
              <a:rPr lang="en-US" altLang="ko-KR" sz="1400" dirty="0">
                <a:latin typeface="나눔고딕" panose="020D0604000000000000" pitchFamily="50" charset="-127"/>
                <a:ea typeface="나눔고딕" panose="020D0604000000000000" pitchFamily="50" charset="-127"/>
              </a:rPr>
              <a:t>04_</a:t>
            </a:r>
            <a:r>
              <a:rPr lang="ko-KR" altLang="en-US" sz="1400" dirty="0">
                <a:latin typeface="나눔고딕" panose="020D0604000000000000" pitchFamily="50" charset="-127"/>
                <a:ea typeface="나눔고딕" panose="020D0604000000000000" pitchFamily="50" charset="-127"/>
              </a:rPr>
              <a:t>와이어프레임</a:t>
            </a:r>
            <a:r>
              <a:rPr lang="en-US" altLang="ko-KR" sz="1400" dirty="0">
                <a:solidFill>
                  <a:schemeClr val="bg1">
                    <a:lumMod val="65000"/>
                  </a:schemeClr>
                </a:solidFill>
                <a:latin typeface="나눔고딕" panose="020D0604000000000000" pitchFamily="50" charset="-127"/>
                <a:ea typeface="나눔고딕" panose="020D0604000000000000" pitchFamily="50" charset="-127"/>
              </a:rPr>
              <a:t>_</a:t>
            </a:r>
            <a:r>
              <a:rPr lang="ko-KR" altLang="en-US" sz="1400" dirty="0">
                <a:solidFill>
                  <a:schemeClr val="bg1">
                    <a:lumMod val="65000"/>
                  </a:schemeClr>
                </a:solidFill>
                <a:latin typeface="나눔고딕" panose="020D0604000000000000" pitchFamily="50" charset="-127"/>
                <a:ea typeface="나눔고딕" panose="020D0604000000000000" pitchFamily="50" charset="-127"/>
              </a:rPr>
              <a:t>프로필</a:t>
            </a:r>
            <a:endParaRPr lang="en-US" altLang="ko-KR" sz="1400" dirty="0">
              <a:solidFill>
                <a:schemeClr val="bg1">
                  <a:lumMod val="65000"/>
                </a:schemeClr>
              </a:solidFill>
              <a:latin typeface="나눔고딕" panose="020D0604000000000000" pitchFamily="50" charset="-127"/>
              <a:ea typeface="나눔고딕" panose="020D0604000000000000" pitchFamily="50" charset="-127"/>
            </a:endParaRPr>
          </a:p>
        </p:txBody>
      </p:sp>
      <p:sp>
        <p:nvSpPr>
          <p:cNvPr id="6" name="타원 5">
            <a:extLst>
              <a:ext uri="{FF2B5EF4-FFF2-40B4-BE49-F238E27FC236}">
                <a16:creationId xmlns:a16="http://schemas.microsoft.com/office/drawing/2014/main" id="{9280EFA3-C256-43C5-9573-B3BA85DD3B01}"/>
              </a:ext>
            </a:extLst>
          </p:cNvPr>
          <p:cNvSpPr/>
          <p:nvPr/>
        </p:nvSpPr>
        <p:spPr bwMode="auto">
          <a:xfrm>
            <a:off x="3900956" y="2491740"/>
            <a:ext cx="153190" cy="153190"/>
          </a:xfrm>
          <a:prstGeom prst="ellips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1069975" rtl="0" eaLnBrk="1" fontAlgn="base" latinLnBrk="1" hangingPunct="1">
              <a:lnSpc>
                <a:spcPct val="100000"/>
              </a:lnSpc>
              <a:spcBef>
                <a:spcPct val="0"/>
              </a:spcBef>
              <a:spcAft>
                <a:spcPct val="0"/>
              </a:spcAft>
              <a:buClrTx/>
              <a:buSzTx/>
              <a:buFontTx/>
              <a:buNone/>
              <a:tabLst/>
            </a:pPr>
            <a:r>
              <a:rPr kumimoji="1" lang="en-US" altLang="ko-KR" sz="800" b="1" dirty="0">
                <a:solidFill>
                  <a:schemeClr val="bg1"/>
                </a:solidFill>
                <a:latin typeface="+mn-ea"/>
              </a:rPr>
              <a:t>1</a:t>
            </a:r>
            <a:endParaRPr kumimoji="1" lang="ko-KR" altLang="en-US" sz="800" b="1" dirty="0">
              <a:solidFill>
                <a:schemeClr val="bg1"/>
              </a:solidFill>
              <a:latin typeface="+mn-ea"/>
            </a:endParaRPr>
          </a:p>
        </p:txBody>
      </p:sp>
      <p:graphicFrame>
        <p:nvGraphicFramePr>
          <p:cNvPr id="7" name="Group 54">
            <a:extLst>
              <a:ext uri="{FF2B5EF4-FFF2-40B4-BE49-F238E27FC236}">
                <a16:creationId xmlns:a16="http://schemas.microsoft.com/office/drawing/2014/main" id="{4CE7B498-1D8D-4C6A-A900-0B2A551EAEAF}"/>
              </a:ext>
            </a:extLst>
          </p:cNvPr>
          <p:cNvGraphicFramePr>
            <a:graphicFrameLocks noGrp="1"/>
          </p:cNvGraphicFramePr>
          <p:nvPr>
            <p:custDataLst>
              <p:tags r:id="rId1"/>
            </p:custDataLst>
            <p:extLst>
              <p:ext uri="{D42A27DB-BD31-4B8C-83A1-F6EECF244321}">
                <p14:modId xmlns:p14="http://schemas.microsoft.com/office/powerpoint/2010/main" val="1032025855"/>
              </p:ext>
            </p:extLst>
          </p:nvPr>
        </p:nvGraphicFramePr>
        <p:xfrm>
          <a:off x="9978172" y="2568335"/>
          <a:ext cx="1860058" cy="1905159"/>
        </p:xfrm>
        <a:graphic>
          <a:graphicData uri="http://schemas.openxmlformats.org/drawingml/2006/table">
            <a:tbl>
              <a:tblPr/>
              <a:tblGrid>
                <a:gridCol w="240958">
                  <a:extLst>
                    <a:ext uri="{9D8B030D-6E8A-4147-A177-3AD203B41FA5}">
                      <a16:colId xmlns:a16="http://schemas.microsoft.com/office/drawing/2014/main" val="20000"/>
                    </a:ext>
                  </a:extLst>
                </a:gridCol>
                <a:gridCol w="1619100">
                  <a:extLst>
                    <a:ext uri="{9D8B030D-6E8A-4147-A177-3AD203B41FA5}">
                      <a16:colId xmlns:a16="http://schemas.microsoft.com/office/drawing/2014/main" val="20001"/>
                    </a:ext>
                  </a:extLst>
                </a:gridCol>
              </a:tblGrid>
              <a:tr h="243137">
                <a:tc gridSpan="2">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ctr" defTabSz="1101725" rtl="0" eaLnBrk="0" fontAlgn="base" latinLnBrk="1" hangingPunct="0">
                        <a:lnSpc>
                          <a:spcPct val="100000"/>
                        </a:lnSpc>
                        <a:spcBef>
                          <a:spcPts val="1700"/>
                        </a:spcBef>
                        <a:spcAft>
                          <a:spcPct val="0"/>
                        </a:spcAft>
                        <a:buClrTx/>
                        <a:buSzPct val="70000"/>
                        <a:buFont typeface="Wingdings" pitchFamily="2" charset="2"/>
                        <a:buNone/>
                        <a:tabLst/>
                      </a:pPr>
                      <a:r>
                        <a:rPr kumimoji="1" lang="ko-KR" altLang="en-US" sz="800" b="1" i="0" u="none" strike="noStrike" cap="none" normalizeH="0" baseline="0" dirty="0">
                          <a:ln>
                            <a:noFill/>
                          </a:ln>
                          <a:solidFill>
                            <a:schemeClr val="tx1"/>
                          </a:solidFill>
                          <a:effectLst/>
                          <a:latin typeface="맑은 고딕" pitchFamily="50" charset="-127"/>
                          <a:ea typeface="맑은 고딕" pitchFamily="50" charset="-127"/>
                        </a:rPr>
                        <a:t>화면 설명</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0"/>
                  </a:ext>
                </a:extLst>
              </a:tr>
              <a:tr h="254261">
                <a:tc>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ctr"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1</a:t>
                      </a:r>
                      <a:endParaRPr kumimoji="1" lang="ko-KR" altLang="en-US"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1270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EAEAEA"/>
                    </a:solidFill>
                  </a:tcPr>
                </a:tc>
                <a:tc>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프로필 사진 삽입</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프로필 사진 영역과 프로필 내용 영역을 </a:t>
                      </a: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div</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태그로 나누어 각각 영역을 지정함</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635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54261">
                <a:tc>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ctr"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a:ln>
                            <a:noFill/>
                          </a:ln>
                          <a:solidFill>
                            <a:schemeClr val="tx1"/>
                          </a:solidFill>
                          <a:effectLst/>
                          <a:latin typeface="맑은 고딕" pitchFamily="50" charset="-127"/>
                          <a:ea typeface="맑은 고딕" pitchFamily="50" charset="-127"/>
                        </a:rPr>
                        <a:t>2</a:t>
                      </a:r>
                    </a:p>
                  </a:txBody>
                  <a:tcPr marL="39627" marR="39627" marT="39550" marB="39550" anchor="ctr" horzOverflow="overflow">
                    <a:lnL w="1270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EAEAEA"/>
                    </a:solidFill>
                  </a:tcPr>
                </a:tc>
                <a:tc>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프로필과 간단한 툴 스킬 등을 명시한다</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-ul</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과 </a:t>
                      </a: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li</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태그로 정렬함</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635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54261">
                <a:tc>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ctr"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3</a:t>
                      </a:r>
                    </a:p>
                  </a:txBody>
                  <a:tcPr marL="39627" marR="39627" marT="39550" marB="39550" anchor="ctr" horzOverflow="overflow">
                    <a:lnL w="1270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EAEAEA"/>
                    </a:solidFill>
                  </a:tcPr>
                </a:tc>
                <a:tc>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ko-KR" altLang="en-US" sz="800" b="0" i="0" u="none" strike="noStrike" cap="none" normalizeH="0" baseline="0" dirty="0" err="1">
                          <a:ln>
                            <a:noFill/>
                          </a:ln>
                          <a:solidFill>
                            <a:schemeClr val="tx1"/>
                          </a:solidFill>
                          <a:effectLst/>
                          <a:latin typeface="맑은 고딕" pitchFamily="50" charset="-127"/>
                          <a:ea typeface="맑은 고딕" pitchFamily="50" charset="-127"/>
                        </a:rPr>
                        <a:t>푸터</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 로고와 정보를 배치</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635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54261">
                <a:tc>
                  <a:txBody>
                    <a:bodyPr/>
                    <a:lstStyle/>
                    <a:p>
                      <a:pPr marL="0" marR="0" lvl="0" indent="0" algn="ctr"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4</a:t>
                      </a:r>
                    </a:p>
                  </a:txBody>
                  <a:tcPr marL="39627" marR="39627" marT="39550" marB="39550" anchor="ctr" horzOverflow="overflow">
                    <a:lnL w="1270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SNS</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를 아이콘으로 배치</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635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65027965"/>
                  </a:ext>
                </a:extLst>
              </a:tr>
            </a:tbl>
          </a:graphicData>
        </a:graphic>
      </p:graphicFrame>
      <p:sp>
        <p:nvSpPr>
          <p:cNvPr id="10" name="타원 9">
            <a:extLst>
              <a:ext uri="{FF2B5EF4-FFF2-40B4-BE49-F238E27FC236}">
                <a16:creationId xmlns:a16="http://schemas.microsoft.com/office/drawing/2014/main" id="{5D86307F-407F-413B-89A4-5034B42FBE0F}"/>
              </a:ext>
            </a:extLst>
          </p:cNvPr>
          <p:cNvSpPr/>
          <p:nvPr/>
        </p:nvSpPr>
        <p:spPr bwMode="auto">
          <a:xfrm>
            <a:off x="6050280" y="2378828"/>
            <a:ext cx="153190" cy="153190"/>
          </a:xfrm>
          <a:prstGeom prst="ellips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1069975" rtl="0" eaLnBrk="1" fontAlgn="base" latinLnBrk="1" hangingPunct="1">
              <a:lnSpc>
                <a:spcPct val="100000"/>
              </a:lnSpc>
              <a:spcBef>
                <a:spcPct val="0"/>
              </a:spcBef>
              <a:spcAft>
                <a:spcPct val="0"/>
              </a:spcAft>
              <a:buClrTx/>
              <a:buSzTx/>
              <a:buFontTx/>
              <a:buNone/>
              <a:tabLst/>
            </a:pPr>
            <a:r>
              <a:rPr kumimoji="1" lang="en-US" altLang="ko-KR" sz="800" b="1" dirty="0">
                <a:solidFill>
                  <a:schemeClr val="bg1"/>
                </a:solidFill>
                <a:latin typeface="+mn-ea"/>
              </a:rPr>
              <a:t>2</a:t>
            </a:r>
            <a:endParaRPr kumimoji="1" lang="ko-KR" altLang="en-US" sz="800" b="1" dirty="0">
              <a:solidFill>
                <a:schemeClr val="bg1"/>
              </a:solidFill>
              <a:latin typeface="+mn-ea"/>
            </a:endParaRPr>
          </a:p>
        </p:txBody>
      </p:sp>
    </p:spTree>
    <p:extLst>
      <p:ext uri="{BB962C8B-B14F-4D97-AF65-F5344CB8AC3E}">
        <p14:creationId xmlns:p14="http://schemas.microsoft.com/office/powerpoint/2010/main" val="1537899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래픽 2">
            <a:extLst>
              <a:ext uri="{FF2B5EF4-FFF2-40B4-BE49-F238E27FC236}">
                <a16:creationId xmlns:a16="http://schemas.microsoft.com/office/drawing/2014/main" id="{B03D443C-E7DC-440A-895B-6D1687937D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97663" y="1504564"/>
            <a:ext cx="7243483" cy="4074459"/>
          </a:xfrm>
          <a:prstGeom prst="rect">
            <a:avLst/>
          </a:prstGeom>
        </p:spPr>
      </p:pic>
      <p:sp>
        <p:nvSpPr>
          <p:cNvPr id="4" name="TextBox 3">
            <a:extLst>
              <a:ext uri="{FF2B5EF4-FFF2-40B4-BE49-F238E27FC236}">
                <a16:creationId xmlns:a16="http://schemas.microsoft.com/office/drawing/2014/main" id="{7B66FB49-33A6-4BD9-B319-C8A01571830F}"/>
              </a:ext>
            </a:extLst>
          </p:cNvPr>
          <p:cNvSpPr txBox="1"/>
          <p:nvPr/>
        </p:nvSpPr>
        <p:spPr>
          <a:xfrm>
            <a:off x="448236" y="457741"/>
            <a:ext cx="2739883" cy="377796"/>
          </a:xfrm>
          <a:prstGeom prst="rect">
            <a:avLst/>
          </a:prstGeom>
          <a:noFill/>
        </p:spPr>
        <p:txBody>
          <a:bodyPr wrap="square" rtlCol="0">
            <a:spAutoFit/>
          </a:bodyPr>
          <a:lstStyle/>
          <a:p>
            <a:pPr>
              <a:lnSpc>
                <a:spcPct val="150000"/>
              </a:lnSpc>
            </a:pPr>
            <a:r>
              <a:rPr lang="en-US" altLang="ko-KR" sz="1400" dirty="0">
                <a:latin typeface="나눔고딕" panose="020D0604000000000000" pitchFamily="50" charset="-127"/>
                <a:ea typeface="나눔고딕" panose="020D0604000000000000" pitchFamily="50" charset="-127"/>
              </a:rPr>
              <a:t>04_</a:t>
            </a:r>
            <a:r>
              <a:rPr lang="ko-KR" altLang="en-US" sz="1400" dirty="0">
                <a:latin typeface="나눔고딕" panose="020D0604000000000000" pitchFamily="50" charset="-127"/>
                <a:ea typeface="나눔고딕" panose="020D0604000000000000" pitchFamily="50" charset="-127"/>
              </a:rPr>
              <a:t>와이어프레임</a:t>
            </a:r>
            <a:r>
              <a:rPr lang="en-US" altLang="ko-KR" sz="1400" dirty="0">
                <a:solidFill>
                  <a:schemeClr val="bg1">
                    <a:lumMod val="65000"/>
                  </a:schemeClr>
                </a:solidFill>
                <a:latin typeface="나눔고딕" panose="020D0604000000000000" pitchFamily="50" charset="-127"/>
                <a:ea typeface="나눔고딕" panose="020D0604000000000000" pitchFamily="50" charset="-127"/>
              </a:rPr>
              <a:t>_</a:t>
            </a:r>
            <a:r>
              <a:rPr lang="ko-KR" altLang="en-US" sz="1400" dirty="0" err="1">
                <a:solidFill>
                  <a:schemeClr val="bg1">
                    <a:lumMod val="65000"/>
                  </a:schemeClr>
                </a:solidFill>
                <a:latin typeface="나눔고딕" panose="020D0604000000000000" pitchFamily="50" charset="-127"/>
                <a:ea typeface="나눔고딕" panose="020D0604000000000000" pitchFamily="50" charset="-127"/>
              </a:rPr>
              <a:t>사이트맵</a:t>
            </a:r>
            <a:r>
              <a:rPr lang="en-US" altLang="ko-KR" sz="1400" dirty="0">
                <a:solidFill>
                  <a:schemeClr val="bg1">
                    <a:lumMod val="65000"/>
                  </a:schemeClr>
                </a:solidFill>
                <a:latin typeface="나눔고딕" panose="020D0604000000000000" pitchFamily="50" charset="-127"/>
                <a:ea typeface="나눔고딕" panose="020D0604000000000000" pitchFamily="50" charset="-127"/>
              </a:rPr>
              <a:t>,</a:t>
            </a:r>
            <a:r>
              <a:rPr lang="ko-KR" altLang="en-US" sz="1400" dirty="0" err="1">
                <a:solidFill>
                  <a:schemeClr val="bg1">
                    <a:lumMod val="65000"/>
                  </a:schemeClr>
                </a:solidFill>
                <a:latin typeface="나눔고딕" panose="020D0604000000000000" pitchFamily="50" charset="-127"/>
                <a:ea typeface="나눔고딕" panose="020D0604000000000000" pitchFamily="50" charset="-127"/>
              </a:rPr>
              <a:t>푸터</a:t>
            </a:r>
            <a:endParaRPr lang="en-US" altLang="ko-KR" sz="1400" dirty="0">
              <a:solidFill>
                <a:schemeClr val="bg1">
                  <a:lumMod val="65000"/>
                </a:schemeClr>
              </a:solidFill>
              <a:latin typeface="나눔고딕" panose="020D0604000000000000" pitchFamily="50" charset="-127"/>
              <a:ea typeface="나눔고딕" panose="020D0604000000000000" pitchFamily="50" charset="-127"/>
            </a:endParaRPr>
          </a:p>
        </p:txBody>
      </p:sp>
      <p:sp>
        <p:nvSpPr>
          <p:cNvPr id="6" name="타원 5">
            <a:extLst>
              <a:ext uri="{FF2B5EF4-FFF2-40B4-BE49-F238E27FC236}">
                <a16:creationId xmlns:a16="http://schemas.microsoft.com/office/drawing/2014/main" id="{9280EFA3-C256-43C5-9573-B3BA85DD3B01}"/>
              </a:ext>
            </a:extLst>
          </p:cNvPr>
          <p:cNvSpPr/>
          <p:nvPr/>
        </p:nvSpPr>
        <p:spPr bwMode="auto">
          <a:xfrm>
            <a:off x="3242588" y="1894332"/>
            <a:ext cx="153190" cy="153190"/>
          </a:xfrm>
          <a:prstGeom prst="ellips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1069975" rtl="0" eaLnBrk="1" fontAlgn="base" latinLnBrk="1" hangingPunct="1">
              <a:lnSpc>
                <a:spcPct val="100000"/>
              </a:lnSpc>
              <a:spcBef>
                <a:spcPct val="0"/>
              </a:spcBef>
              <a:spcAft>
                <a:spcPct val="0"/>
              </a:spcAft>
              <a:buClrTx/>
              <a:buSzTx/>
              <a:buFontTx/>
              <a:buNone/>
              <a:tabLst/>
            </a:pPr>
            <a:r>
              <a:rPr kumimoji="1" lang="en-US" altLang="ko-KR" sz="800" b="1" dirty="0">
                <a:solidFill>
                  <a:schemeClr val="bg1"/>
                </a:solidFill>
                <a:latin typeface="+mn-ea"/>
              </a:rPr>
              <a:t>1</a:t>
            </a:r>
            <a:endParaRPr kumimoji="1" lang="ko-KR" altLang="en-US" sz="800" b="1" dirty="0">
              <a:solidFill>
                <a:schemeClr val="bg1"/>
              </a:solidFill>
              <a:latin typeface="+mn-ea"/>
            </a:endParaRPr>
          </a:p>
        </p:txBody>
      </p:sp>
      <p:graphicFrame>
        <p:nvGraphicFramePr>
          <p:cNvPr id="7" name="Group 54">
            <a:extLst>
              <a:ext uri="{FF2B5EF4-FFF2-40B4-BE49-F238E27FC236}">
                <a16:creationId xmlns:a16="http://schemas.microsoft.com/office/drawing/2014/main" id="{4CE7B498-1D8D-4C6A-A900-0B2A551EAEAF}"/>
              </a:ext>
            </a:extLst>
          </p:cNvPr>
          <p:cNvGraphicFramePr>
            <a:graphicFrameLocks noGrp="1"/>
          </p:cNvGraphicFramePr>
          <p:nvPr>
            <p:custDataLst>
              <p:tags r:id="rId1"/>
            </p:custDataLst>
            <p:extLst>
              <p:ext uri="{D42A27DB-BD31-4B8C-83A1-F6EECF244321}">
                <p14:modId xmlns:p14="http://schemas.microsoft.com/office/powerpoint/2010/main" val="1550495615"/>
              </p:ext>
            </p:extLst>
          </p:nvPr>
        </p:nvGraphicFramePr>
        <p:xfrm>
          <a:off x="9978172" y="1970927"/>
          <a:ext cx="1860058" cy="3849941"/>
        </p:xfrm>
        <a:graphic>
          <a:graphicData uri="http://schemas.openxmlformats.org/drawingml/2006/table">
            <a:tbl>
              <a:tblPr/>
              <a:tblGrid>
                <a:gridCol w="240958">
                  <a:extLst>
                    <a:ext uri="{9D8B030D-6E8A-4147-A177-3AD203B41FA5}">
                      <a16:colId xmlns:a16="http://schemas.microsoft.com/office/drawing/2014/main" val="20000"/>
                    </a:ext>
                  </a:extLst>
                </a:gridCol>
                <a:gridCol w="1619100">
                  <a:extLst>
                    <a:ext uri="{9D8B030D-6E8A-4147-A177-3AD203B41FA5}">
                      <a16:colId xmlns:a16="http://schemas.microsoft.com/office/drawing/2014/main" val="20001"/>
                    </a:ext>
                  </a:extLst>
                </a:gridCol>
              </a:tblGrid>
              <a:tr h="243137">
                <a:tc gridSpan="2">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ctr" defTabSz="1101725" rtl="0" eaLnBrk="0" fontAlgn="base" latinLnBrk="1" hangingPunct="0">
                        <a:lnSpc>
                          <a:spcPct val="100000"/>
                        </a:lnSpc>
                        <a:spcBef>
                          <a:spcPts val="1700"/>
                        </a:spcBef>
                        <a:spcAft>
                          <a:spcPct val="0"/>
                        </a:spcAft>
                        <a:buClrTx/>
                        <a:buSzPct val="70000"/>
                        <a:buFont typeface="Wingdings" pitchFamily="2" charset="2"/>
                        <a:buNone/>
                        <a:tabLst/>
                      </a:pPr>
                      <a:r>
                        <a:rPr kumimoji="1" lang="ko-KR" altLang="en-US" sz="800" b="1" i="0" u="none" strike="noStrike" cap="none" normalizeH="0" baseline="0" dirty="0">
                          <a:ln>
                            <a:noFill/>
                          </a:ln>
                          <a:solidFill>
                            <a:schemeClr val="tx1"/>
                          </a:solidFill>
                          <a:effectLst/>
                          <a:latin typeface="맑은 고딕" pitchFamily="50" charset="-127"/>
                          <a:ea typeface="맑은 고딕" pitchFamily="50" charset="-127"/>
                        </a:rPr>
                        <a:t>화면 설명</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0"/>
                  </a:ext>
                </a:extLst>
              </a:tr>
              <a:tr h="254261">
                <a:tc>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ctr"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1</a:t>
                      </a:r>
                      <a:endParaRPr kumimoji="1" lang="ko-KR" altLang="en-US"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1270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EAEAEA"/>
                    </a:solidFill>
                  </a:tcPr>
                </a:tc>
                <a:tc>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ko-KR" altLang="en-US" sz="800" b="0" i="0" u="none" strike="noStrike" cap="none" normalizeH="0" baseline="0" dirty="0" err="1">
                          <a:ln>
                            <a:noFill/>
                          </a:ln>
                          <a:solidFill>
                            <a:schemeClr val="tx1"/>
                          </a:solidFill>
                          <a:effectLst/>
                          <a:latin typeface="맑은 고딕" pitchFamily="50" charset="-127"/>
                          <a:ea typeface="맑은 고딕" pitchFamily="50" charset="-127"/>
                        </a:rPr>
                        <a:t>사이트맵</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 영역</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a:t>
                      </a:r>
                      <a:r>
                        <a:rPr kumimoji="1" lang="en-US" altLang="ko-KR" sz="800" b="0" i="0" u="none" strike="noStrike" cap="none" normalizeH="0" baseline="0" dirty="0" err="1">
                          <a:ln>
                            <a:noFill/>
                          </a:ln>
                          <a:solidFill>
                            <a:schemeClr val="tx1"/>
                          </a:solidFill>
                          <a:effectLst/>
                          <a:latin typeface="맑은 고딕" pitchFamily="50" charset="-127"/>
                          <a:ea typeface="맑은 고딕" pitchFamily="50" charset="-127"/>
                        </a:rPr>
                        <a:t>Div</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태그로 영역을 구별하고 </a:t>
                      </a: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margin</a:t>
                      </a:r>
                      <a:r>
                        <a:rPr kumimoji="1" lang="ko-KR" altLang="en-US" sz="800" b="0" i="0" u="none" strike="noStrike" cap="none" normalizeH="0" baseline="0" dirty="0" err="1">
                          <a:ln>
                            <a:noFill/>
                          </a:ln>
                          <a:solidFill>
                            <a:schemeClr val="tx1"/>
                          </a:solidFill>
                          <a:effectLst/>
                          <a:latin typeface="맑은 고딕" pitchFamily="50" charset="-127"/>
                          <a:ea typeface="맑은 고딕" pitchFamily="50" charset="-127"/>
                        </a:rPr>
                        <a:t>값고</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 </a:t>
                      </a: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padding</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값을 조절하여 간격을 설정함</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635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54261">
                <a:tc>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ctr"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a:ln>
                            <a:noFill/>
                          </a:ln>
                          <a:solidFill>
                            <a:schemeClr val="tx1"/>
                          </a:solidFill>
                          <a:effectLst/>
                          <a:latin typeface="맑은 고딕" pitchFamily="50" charset="-127"/>
                          <a:ea typeface="맑은 고딕" pitchFamily="50" charset="-127"/>
                        </a:rPr>
                        <a:t>2</a:t>
                      </a:r>
                    </a:p>
                  </a:txBody>
                  <a:tcPr marL="39627" marR="39627" marT="39550" marB="39550" anchor="ctr" horzOverflow="overflow">
                    <a:lnL w="1270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EAEAEA"/>
                    </a:solidFill>
                  </a:tcPr>
                </a:tc>
                <a:tc>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ko-KR" altLang="en-US" sz="800" b="0" i="0" u="none" strike="noStrike" cap="none" normalizeH="0" baseline="0" dirty="0" err="1">
                          <a:ln>
                            <a:noFill/>
                          </a:ln>
                          <a:solidFill>
                            <a:schemeClr val="tx1"/>
                          </a:solidFill>
                          <a:effectLst/>
                          <a:latin typeface="맑은 고딕" pitchFamily="50" charset="-127"/>
                          <a:ea typeface="맑은 고딕" pitchFamily="50" charset="-127"/>
                        </a:rPr>
                        <a:t>사이트맵</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 컨텐츠 영역</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-ul</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과 </a:t>
                      </a: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li</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태그로 정렬함</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635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54261">
                <a:tc>
                  <a:txBody>
                    <a:bodyPr/>
                    <a:lstStyle/>
                    <a:p>
                      <a:pPr marL="0" marR="0" lvl="0" indent="0" algn="ctr"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3</a:t>
                      </a:r>
                    </a:p>
                  </a:txBody>
                  <a:tcPr marL="39627" marR="39627" marT="39550" marB="39550" anchor="ctr" horzOverflow="overflow">
                    <a:lnL w="1270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배경 이미지 삽입</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-div</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태그를 통해 </a:t>
                      </a:r>
                      <a:r>
                        <a:rPr kumimoji="1" lang="ko-KR" altLang="en-US" sz="800" b="0" i="0" u="none" strike="noStrike" cap="none" normalizeH="0" baseline="0" dirty="0" err="1">
                          <a:ln>
                            <a:noFill/>
                          </a:ln>
                          <a:solidFill>
                            <a:schemeClr val="tx1"/>
                          </a:solidFill>
                          <a:effectLst/>
                          <a:latin typeface="맑은 고딕" pitchFamily="50" charset="-127"/>
                          <a:ea typeface="맑은 고딕" pitchFamily="50" charset="-127"/>
                        </a:rPr>
                        <a:t>배경이미지</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 </a:t>
                      </a:r>
                      <a:r>
                        <a:rPr kumimoji="1" lang="en-US" altLang="ko-KR" sz="800" b="0" i="0" u="none" strike="noStrike" cap="none" normalizeH="0" baseline="0" dirty="0" err="1">
                          <a:ln>
                            <a:noFill/>
                          </a:ln>
                          <a:solidFill>
                            <a:schemeClr val="tx1"/>
                          </a:solidFill>
                          <a:effectLst/>
                          <a:latin typeface="맑은 고딕" pitchFamily="50" charset="-127"/>
                          <a:ea typeface="맑은 고딕" pitchFamily="50" charset="-127"/>
                        </a:rPr>
                        <a:t>url</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삽입 </a:t>
                      </a: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100%</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로 설정함</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635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996052596"/>
                  </a:ext>
                </a:extLst>
              </a:tr>
              <a:tr h="254261">
                <a:tc>
                  <a:txBody>
                    <a:bodyPr/>
                    <a:lstStyle/>
                    <a:p>
                      <a:pPr marL="0" marR="0" lvl="0" indent="0" algn="ctr"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4</a:t>
                      </a:r>
                    </a:p>
                  </a:txBody>
                  <a:tcPr marL="39627" marR="39627" marT="39550" marB="39550" anchor="ctr" horzOverflow="overflow">
                    <a:lnL w="1270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ko-KR" altLang="en-US" sz="800" b="0" i="0" u="none" strike="noStrike" cap="none" normalizeH="0" baseline="0" dirty="0" err="1">
                          <a:ln>
                            <a:noFill/>
                          </a:ln>
                          <a:solidFill>
                            <a:schemeClr val="tx1"/>
                          </a:solidFill>
                          <a:effectLst/>
                          <a:latin typeface="맑은 고딕" pitchFamily="50" charset="-127"/>
                          <a:ea typeface="맑은 고딕" pitchFamily="50" charset="-127"/>
                        </a:rPr>
                        <a:t>검색창</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-div</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태그를 통해 검색 텍스트 박스와 버튼 각자 삽입함</a:t>
                      </a: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 </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위치는 </a:t>
                      </a:r>
                      <a:r>
                        <a:rPr kumimoji="1" lang="en-US" altLang="ko-KR" sz="800" b="0" i="0" u="none" strike="noStrike" cap="none" normalizeH="0" baseline="0" dirty="0" err="1">
                          <a:ln>
                            <a:noFill/>
                          </a:ln>
                          <a:solidFill>
                            <a:schemeClr val="tx1"/>
                          </a:solidFill>
                          <a:effectLst/>
                          <a:latin typeface="맑은 고딕" pitchFamily="50" charset="-127"/>
                          <a:ea typeface="맑은 고딕" pitchFamily="50" charset="-127"/>
                        </a:rPr>
                        <a:t>position:relative</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값을 이용해 위치를 조정함</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검색 버튼은 </a:t>
                      </a: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hover</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태그를 이용해 </a:t>
                      </a:r>
                      <a:r>
                        <a:rPr kumimoji="1" lang="ko-KR" altLang="en-US" sz="800" b="0" i="0" u="none" strike="noStrike" cap="none" normalizeH="0" baseline="0" dirty="0" err="1">
                          <a:ln>
                            <a:noFill/>
                          </a:ln>
                          <a:solidFill>
                            <a:schemeClr val="tx1"/>
                          </a:solidFill>
                          <a:effectLst/>
                          <a:latin typeface="맑은 고딕" pitchFamily="50" charset="-127"/>
                          <a:ea typeface="맑은 고딕" pitchFamily="50" charset="-127"/>
                        </a:rPr>
                        <a:t>클릭시</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 색상이 변경</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635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611855534"/>
                  </a:ext>
                </a:extLst>
              </a:tr>
              <a:tr h="254261">
                <a:tc>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ctr"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5</a:t>
                      </a:r>
                    </a:p>
                  </a:txBody>
                  <a:tcPr marL="39627" marR="39627" marT="39550" marB="39550" anchor="ctr" horzOverflow="overflow">
                    <a:lnL w="1270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EAEAEA"/>
                    </a:solidFill>
                  </a:tcPr>
                </a:tc>
                <a:tc>
                  <a:txBody>
                    <a:bodyPr/>
                    <a:lstStyle>
                      <a:lvl1pPr defTabSz="1101725" eaLnBrk="0" hangingPunct="0">
                        <a:spcBef>
                          <a:spcPct val="20000"/>
                        </a:spcBef>
                        <a:defRPr kumimoji="1" sz="3300">
                          <a:solidFill>
                            <a:schemeClr val="tx1"/>
                          </a:solidFill>
                          <a:latin typeface="Arial" charset="0"/>
                          <a:ea typeface="맑은 고딕" pitchFamily="50" charset="-127"/>
                        </a:defRPr>
                      </a:lvl1pPr>
                      <a:lvl2pPr marL="742950" indent="-285750" defTabSz="1101725" eaLnBrk="0" hangingPunct="0">
                        <a:spcBef>
                          <a:spcPct val="20000"/>
                        </a:spcBef>
                        <a:defRPr kumimoji="1" sz="2900">
                          <a:solidFill>
                            <a:schemeClr val="tx1"/>
                          </a:solidFill>
                          <a:latin typeface="Arial" charset="0"/>
                          <a:ea typeface="맑은 고딕" pitchFamily="50" charset="-127"/>
                        </a:defRPr>
                      </a:lvl2pPr>
                      <a:lvl3pPr marL="1143000" indent="-228600" defTabSz="1101725" eaLnBrk="0" hangingPunct="0">
                        <a:spcBef>
                          <a:spcPct val="20000"/>
                        </a:spcBef>
                        <a:defRPr kumimoji="1" sz="2400">
                          <a:solidFill>
                            <a:schemeClr val="tx1"/>
                          </a:solidFill>
                          <a:latin typeface="Arial" charset="0"/>
                          <a:ea typeface="맑은 고딕" pitchFamily="50" charset="-127"/>
                        </a:defRPr>
                      </a:lvl3pPr>
                      <a:lvl4pPr marL="1600200" indent="-228600" defTabSz="1101725" eaLnBrk="0" hangingPunct="0">
                        <a:spcBef>
                          <a:spcPct val="20000"/>
                        </a:spcBef>
                        <a:defRPr kumimoji="1" sz="2100">
                          <a:solidFill>
                            <a:schemeClr val="tx1"/>
                          </a:solidFill>
                          <a:latin typeface="Arial" charset="0"/>
                          <a:ea typeface="맑은 고딕" pitchFamily="50" charset="-127"/>
                        </a:defRPr>
                      </a:lvl4pPr>
                      <a:lvl5pPr marL="2057400" indent="-228600" defTabSz="1101725" eaLnBrk="0" hangingPunct="0">
                        <a:spcBef>
                          <a:spcPct val="20000"/>
                        </a:spcBef>
                        <a:defRPr kumimoji="1" sz="2100">
                          <a:solidFill>
                            <a:schemeClr val="tx1"/>
                          </a:solidFill>
                          <a:latin typeface="Arial" charset="0"/>
                          <a:ea typeface="맑은 고딕" pitchFamily="50" charset="-127"/>
                        </a:defRPr>
                      </a:lvl5pPr>
                      <a:lvl6pPr marL="25146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6pPr>
                      <a:lvl7pPr marL="29718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7pPr>
                      <a:lvl8pPr marL="34290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8pPr>
                      <a:lvl9pPr marL="3886200" indent="-228600" defTabSz="1101725" eaLnBrk="0" fontAlgn="base" hangingPunct="0">
                        <a:spcBef>
                          <a:spcPct val="20000"/>
                        </a:spcBef>
                        <a:spcAft>
                          <a:spcPct val="0"/>
                        </a:spcAft>
                        <a:defRPr kumimoji="1" sz="2100">
                          <a:solidFill>
                            <a:schemeClr val="tx1"/>
                          </a:solidFill>
                          <a:latin typeface="Arial" charset="0"/>
                          <a:ea typeface="맑은 고딕" pitchFamily="50" charset="-127"/>
                        </a:defRPr>
                      </a:lvl9pPr>
                    </a:lstStyle>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ko-KR" altLang="en-US" sz="800" b="0" i="0" u="none" strike="noStrike" cap="none" normalizeH="0" baseline="0" dirty="0" err="1">
                          <a:ln>
                            <a:noFill/>
                          </a:ln>
                          <a:solidFill>
                            <a:schemeClr val="tx1"/>
                          </a:solidFill>
                          <a:effectLst/>
                          <a:latin typeface="맑은 고딕" pitchFamily="50" charset="-127"/>
                          <a:ea typeface="맑은 고딕" pitchFamily="50" charset="-127"/>
                        </a:rPr>
                        <a:t>푸터</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 로고와 정보를 배치</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-footer</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태그 사용</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-ul</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과 </a:t>
                      </a: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li</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태그로 정렬</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txBody>
                  <a:tcPr marL="39627" marR="39627" marT="39550" marB="39550" anchor="ctr" horzOverflow="overflow">
                    <a:lnL w="635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54261">
                <a:tc>
                  <a:txBody>
                    <a:bodyPr/>
                    <a:lstStyle/>
                    <a:p>
                      <a:pPr marL="0" marR="0" lvl="0" indent="0" algn="ctr"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6</a:t>
                      </a:r>
                    </a:p>
                  </a:txBody>
                  <a:tcPr marL="39627" marR="39627" marT="39550" marB="39550" anchor="ctr" horzOverflow="overflow">
                    <a:lnL w="1270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SNS</a:t>
                      </a:r>
                      <a:r>
                        <a:rPr kumimoji="1" lang="ko-KR" altLang="en-US" sz="800" b="0" i="0" u="none" strike="noStrike" cap="none" normalizeH="0" baseline="0" dirty="0">
                          <a:ln>
                            <a:noFill/>
                          </a:ln>
                          <a:solidFill>
                            <a:schemeClr val="tx1"/>
                          </a:solidFill>
                          <a:effectLst/>
                          <a:latin typeface="맑은 고딕" pitchFamily="50" charset="-127"/>
                          <a:ea typeface="맑은 고딕" pitchFamily="50" charset="-127"/>
                        </a:rPr>
                        <a:t>를 아이콘으로 배치</a:t>
                      </a:r>
                      <a:endParaRPr kumimoji="1" lang="en-US" altLang="ko-KR" sz="800" b="0" i="0" u="none" strike="noStrike" cap="none" normalizeH="0" baseline="0" dirty="0">
                        <a:ln>
                          <a:noFill/>
                        </a:ln>
                        <a:solidFill>
                          <a:schemeClr val="tx1"/>
                        </a:solidFill>
                        <a:effectLst/>
                        <a:latin typeface="맑은 고딕" pitchFamily="50" charset="-127"/>
                        <a:ea typeface="맑은 고딕" pitchFamily="50" charset="-127"/>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mn-ea"/>
                        </a:rPr>
                        <a:t>-footer</a:t>
                      </a:r>
                      <a:r>
                        <a:rPr kumimoji="1" lang="ko-KR" altLang="en-US" sz="800" b="0" i="0" u="none" strike="noStrike" cap="none" normalizeH="0" baseline="0" dirty="0">
                          <a:ln>
                            <a:noFill/>
                          </a:ln>
                          <a:solidFill>
                            <a:schemeClr val="tx1"/>
                          </a:solidFill>
                          <a:effectLst/>
                          <a:latin typeface="맑은 고딕" pitchFamily="50" charset="-127"/>
                          <a:ea typeface="+mn-ea"/>
                        </a:rPr>
                        <a:t>태그 사용</a:t>
                      </a:r>
                      <a:endParaRPr kumimoji="1" lang="en-US" altLang="ko-KR" sz="800" b="0" i="0" u="none" strike="noStrike" cap="none" normalizeH="0" baseline="0" dirty="0">
                        <a:ln>
                          <a:noFill/>
                        </a:ln>
                        <a:solidFill>
                          <a:schemeClr val="tx1"/>
                        </a:solidFill>
                        <a:effectLst/>
                        <a:latin typeface="맑은 고딕" pitchFamily="50" charset="-127"/>
                        <a:ea typeface="+mn-ea"/>
                      </a:endParaRPr>
                    </a:p>
                    <a:p>
                      <a:pPr marL="0" marR="0" lvl="0" indent="0" algn="l" defTabSz="1101725" rtl="0" eaLnBrk="0" fontAlgn="base" latinLnBrk="1" hangingPunct="0">
                        <a:lnSpc>
                          <a:spcPct val="120000"/>
                        </a:lnSpc>
                        <a:spcBef>
                          <a:spcPct val="0"/>
                        </a:spcBef>
                        <a:spcAft>
                          <a:spcPct val="0"/>
                        </a:spcAft>
                        <a:buClrTx/>
                        <a:buSzPct val="70000"/>
                        <a:buFont typeface="Wingdings" pitchFamily="2" charset="2"/>
                        <a:buNone/>
                        <a:tabLst/>
                      </a:pPr>
                      <a:r>
                        <a:rPr kumimoji="1" lang="en-US" altLang="ko-KR" sz="800" b="0" i="0" u="none" strike="noStrike" cap="none" normalizeH="0" baseline="0" dirty="0">
                          <a:ln>
                            <a:noFill/>
                          </a:ln>
                          <a:solidFill>
                            <a:schemeClr val="tx1"/>
                          </a:solidFill>
                          <a:effectLst/>
                          <a:latin typeface="맑은 고딕" pitchFamily="50" charset="-127"/>
                          <a:ea typeface="+mn-ea"/>
                        </a:rPr>
                        <a:t>-ul</a:t>
                      </a:r>
                      <a:r>
                        <a:rPr kumimoji="1" lang="ko-KR" altLang="en-US" sz="800" b="0" i="0" u="none" strike="noStrike" cap="none" normalizeH="0" baseline="0" dirty="0">
                          <a:ln>
                            <a:noFill/>
                          </a:ln>
                          <a:solidFill>
                            <a:schemeClr val="tx1"/>
                          </a:solidFill>
                          <a:effectLst/>
                          <a:latin typeface="맑은 고딕" pitchFamily="50" charset="-127"/>
                          <a:ea typeface="+mn-ea"/>
                        </a:rPr>
                        <a:t>과 </a:t>
                      </a:r>
                      <a:r>
                        <a:rPr kumimoji="1" lang="en-US" altLang="ko-KR" sz="800" b="0" i="0" u="none" strike="noStrike" cap="none" normalizeH="0" baseline="0" dirty="0">
                          <a:ln>
                            <a:noFill/>
                          </a:ln>
                          <a:solidFill>
                            <a:schemeClr val="tx1"/>
                          </a:solidFill>
                          <a:effectLst/>
                          <a:latin typeface="맑은 고딕" pitchFamily="50" charset="-127"/>
                          <a:ea typeface="+mn-ea"/>
                        </a:rPr>
                        <a:t>li</a:t>
                      </a:r>
                      <a:r>
                        <a:rPr kumimoji="1" lang="ko-KR" altLang="en-US" sz="800" b="0" i="0" u="none" strike="noStrike" cap="none" normalizeH="0" baseline="0" dirty="0">
                          <a:ln>
                            <a:noFill/>
                          </a:ln>
                          <a:solidFill>
                            <a:schemeClr val="tx1"/>
                          </a:solidFill>
                          <a:effectLst/>
                          <a:latin typeface="맑은 고딕" pitchFamily="50" charset="-127"/>
                          <a:ea typeface="+mn-ea"/>
                        </a:rPr>
                        <a:t>태그로 정렬</a:t>
                      </a:r>
                      <a:endParaRPr kumimoji="1" lang="en-US" altLang="ko-KR" sz="800" b="0" i="0" u="none" strike="noStrike" cap="none" normalizeH="0" baseline="0" dirty="0">
                        <a:ln>
                          <a:noFill/>
                        </a:ln>
                        <a:solidFill>
                          <a:schemeClr val="tx1"/>
                        </a:solidFill>
                        <a:effectLst/>
                        <a:latin typeface="맑은 고딕" pitchFamily="50" charset="-127"/>
                        <a:ea typeface="+mn-ea"/>
                      </a:endParaRPr>
                    </a:p>
                  </a:txBody>
                  <a:tcPr marL="39627" marR="39627" marT="39550" marB="39550" anchor="ctr" horzOverflow="overflow">
                    <a:lnL w="635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65027965"/>
                  </a:ext>
                </a:extLst>
              </a:tr>
            </a:tbl>
          </a:graphicData>
        </a:graphic>
      </p:graphicFrame>
      <p:sp>
        <p:nvSpPr>
          <p:cNvPr id="10" name="타원 9">
            <a:extLst>
              <a:ext uri="{FF2B5EF4-FFF2-40B4-BE49-F238E27FC236}">
                <a16:creationId xmlns:a16="http://schemas.microsoft.com/office/drawing/2014/main" id="{5D86307F-407F-413B-89A4-5034B42FBE0F}"/>
              </a:ext>
            </a:extLst>
          </p:cNvPr>
          <p:cNvSpPr/>
          <p:nvPr/>
        </p:nvSpPr>
        <p:spPr bwMode="auto">
          <a:xfrm>
            <a:off x="3188119" y="2360695"/>
            <a:ext cx="153190" cy="153190"/>
          </a:xfrm>
          <a:prstGeom prst="ellips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1069975" rtl="0" eaLnBrk="1" fontAlgn="base" latinLnBrk="1" hangingPunct="1">
              <a:lnSpc>
                <a:spcPct val="100000"/>
              </a:lnSpc>
              <a:spcBef>
                <a:spcPct val="0"/>
              </a:spcBef>
              <a:spcAft>
                <a:spcPct val="0"/>
              </a:spcAft>
              <a:buClrTx/>
              <a:buSzTx/>
              <a:buFontTx/>
              <a:buNone/>
              <a:tabLst/>
            </a:pPr>
            <a:r>
              <a:rPr kumimoji="1" lang="en-US" altLang="ko-KR" sz="800" b="1" dirty="0">
                <a:solidFill>
                  <a:schemeClr val="bg1"/>
                </a:solidFill>
                <a:latin typeface="+mn-ea"/>
              </a:rPr>
              <a:t>2</a:t>
            </a:r>
            <a:endParaRPr kumimoji="1" lang="ko-KR" altLang="en-US" sz="800" b="1" dirty="0">
              <a:solidFill>
                <a:schemeClr val="bg1"/>
              </a:solidFill>
              <a:latin typeface="+mn-ea"/>
            </a:endParaRPr>
          </a:p>
        </p:txBody>
      </p:sp>
      <p:sp>
        <p:nvSpPr>
          <p:cNvPr id="8" name="타원 7">
            <a:extLst>
              <a:ext uri="{FF2B5EF4-FFF2-40B4-BE49-F238E27FC236}">
                <a16:creationId xmlns:a16="http://schemas.microsoft.com/office/drawing/2014/main" id="{4720B670-DC29-45E7-80F4-CF94D45CD374}"/>
              </a:ext>
            </a:extLst>
          </p:cNvPr>
          <p:cNvSpPr/>
          <p:nvPr/>
        </p:nvSpPr>
        <p:spPr bwMode="auto">
          <a:xfrm>
            <a:off x="2639479" y="3963943"/>
            <a:ext cx="153190" cy="153190"/>
          </a:xfrm>
          <a:prstGeom prst="ellips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1069975" rtl="0" eaLnBrk="1" fontAlgn="base" latinLnBrk="1" hangingPunct="1">
              <a:lnSpc>
                <a:spcPct val="100000"/>
              </a:lnSpc>
              <a:spcBef>
                <a:spcPct val="0"/>
              </a:spcBef>
              <a:spcAft>
                <a:spcPct val="0"/>
              </a:spcAft>
              <a:buClrTx/>
              <a:buSzTx/>
              <a:buFontTx/>
              <a:buNone/>
              <a:tabLst/>
            </a:pPr>
            <a:r>
              <a:rPr kumimoji="1" lang="en-US" altLang="ko-KR" sz="800" b="1" dirty="0">
                <a:solidFill>
                  <a:schemeClr val="bg1"/>
                </a:solidFill>
                <a:latin typeface="+mn-ea"/>
              </a:rPr>
              <a:t>3</a:t>
            </a:r>
            <a:endParaRPr kumimoji="1" lang="ko-KR" altLang="en-US" sz="800" b="1" dirty="0">
              <a:solidFill>
                <a:schemeClr val="bg1"/>
              </a:solidFill>
              <a:latin typeface="+mn-ea"/>
            </a:endParaRPr>
          </a:p>
        </p:txBody>
      </p:sp>
      <p:sp>
        <p:nvSpPr>
          <p:cNvPr id="9" name="타원 8">
            <a:extLst>
              <a:ext uri="{FF2B5EF4-FFF2-40B4-BE49-F238E27FC236}">
                <a16:creationId xmlns:a16="http://schemas.microsoft.com/office/drawing/2014/main" id="{4D1A6FCC-5CF5-43FD-AE6B-1A07ACD4C114}"/>
              </a:ext>
            </a:extLst>
          </p:cNvPr>
          <p:cNvSpPr/>
          <p:nvPr/>
        </p:nvSpPr>
        <p:spPr bwMode="auto">
          <a:xfrm>
            <a:off x="5327815" y="4117133"/>
            <a:ext cx="153190" cy="153190"/>
          </a:xfrm>
          <a:prstGeom prst="ellips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1069975" rtl="0" eaLnBrk="1" fontAlgn="base" latinLnBrk="1" hangingPunct="1">
              <a:lnSpc>
                <a:spcPct val="100000"/>
              </a:lnSpc>
              <a:spcBef>
                <a:spcPct val="0"/>
              </a:spcBef>
              <a:spcAft>
                <a:spcPct val="0"/>
              </a:spcAft>
              <a:buClrTx/>
              <a:buSzTx/>
              <a:buFontTx/>
              <a:buNone/>
              <a:tabLst/>
            </a:pPr>
            <a:r>
              <a:rPr kumimoji="1" lang="en-US" altLang="ko-KR" sz="800" b="1" dirty="0">
                <a:solidFill>
                  <a:schemeClr val="bg1"/>
                </a:solidFill>
                <a:latin typeface="+mn-ea"/>
              </a:rPr>
              <a:t>4</a:t>
            </a:r>
            <a:endParaRPr kumimoji="1" lang="ko-KR" altLang="en-US" sz="800" b="1" dirty="0">
              <a:solidFill>
                <a:schemeClr val="bg1"/>
              </a:solidFill>
              <a:latin typeface="+mn-ea"/>
            </a:endParaRPr>
          </a:p>
        </p:txBody>
      </p:sp>
      <p:sp>
        <p:nvSpPr>
          <p:cNvPr id="11" name="타원 10">
            <a:extLst>
              <a:ext uri="{FF2B5EF4-FFF2-40B4-BE49-F238E27FC236}">
                <a16:creationId xmlns:a16="http://schemas.microsoft.com/office/drawing/2014/main" id="{9BAEF45E-0841-4477-B343-A3EADD328DA7}"/>
              </a:ext>
            </a:extLst>
          </p:cNvPr>
          <p:cNvSpPr/>
          <p:nvPr/>
        </p:nvSpPr>
        <p:spPr bwMode="auto">
          <a:xfrm>
            <a:off x="3702215" y="4935013"/>
            <a:ext cx="153190" cy="153190"/>
          </a:xfrm>
          <a:prstGeom prst="ellips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1069975" rtl="0" eaLnBrk="1" fontAlgn="base" latinLnBrk="1" hangingPunct="1">
              <a:lnSpc>
                <a:spcPct val="100000"/>
              </a:lnSpc>
              <a:spcBef>
                <a:spcPct val="0"/>
              </a:spcBef>
              <a:spcAft>
                <a:spcPct val="0"/>
              </a:spcAft>
              <a:buClrTx/>
              <a:buSzTx/>
              <a:buFontTx/>
              <a:buNone/>
              <a:tabLst/>
            </a:pPr>
            <a:r>
              <a:rPr kumimoji="1" lang="en-US" altLang="ko-KR" sz="800" b="1" dirty="0">
                <a:solidFill>
                  <a:schemeClr val="bg1"/>
                </a:solidFill>
                <a:latin typeface="+mn-ea"/>
              </a:rPr>
              <a:t>5</a:t>
            </a:r>
            <a:endParaRPr kumimoji="1" lang="ko-KR" altLang="en-US" sz="800" b="1" dirty="0">
              <a:solidFill>
                <a:schemeClr val="bg1"/>
              </a:solidFill>
              <a:latin typeface="+mn-ea"/>
            </a:endParaRPr>
          </a:p>
        </p:txBody>
      </p:sp>
      <p:sp>
        <p:nvSpPr>
          <p:cNvPr id="12" name="타원 11">
            <a:extLst>
              <a:ext uri="{FF2B5EF4-FFF2-40B4-BE49-F238E27FC236}">
                <a16:creationId xmlns:a16="http://schemas.microsoft.com/office/drawing/2014/main" id="{34612DA1-89BF-45E4-B558-C8D0F403128B}"/>
              </a:ext>
            </a:extLst>
          </p:cNvPr>
          <p:cNvSpPr/>
          <p:nvPr/>
        </p:nvSpPr>
        <p:spPr bwMode="auto">
          <a:xfrm>
            <a:off x="7735735" y="4935013"/>
            <a:ext cx="153190" cy="153190"/>
          </a:xfrm>
          <a:prstGeom prst="ellips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1069975" rtl="0" eaLnBrk="1" fontAlgn="base" latinLnBrk="1" hangingPunct="1">
              <a:lnSpc>
                <a:spcPct val="100000"/>
              </a:lnSpc>
              <a:spcBef>
                <a:spcPct val="0"/>
              </a:spcBef>
              <a:spcAft>
                <a:spcPct val="0"/>
              </a:spcAft>
              <a:buClrTx/>
              <a:buSzTx/>
              <a:buFontTx/>
              <a:buNone/>
              <a:tabLst/>
            </a:pPr>
            <a:r>
              <a:rPr kumimoji="1" lang="en-US" altLang="ko-KR" sz="800" b="1" dirty="0">
                <a:solidFill>
                  <a:schemeClr val="bg1"/>
                </a:solidFill>
                <a:latin typeface="+mn-ea"/>
              </a:rPr>
              <a:t>6</a:t>
            </a:r>
            <a:endParaRPr kumimoji="1" lang="ko-KR" altLang="en-US" sz="800" b="1" dirty="0">
              <a:solidFill>
                <a:schemeClr val="bg1"/>
              </a:solidFill>
              <a:latin typeface="+mn-ea"/>
            </a:endParaRPr>
          </a:p>
        </p:txBody>
      </p:sp>
    </p:spTree>
    <p:extLst>
      <p:ext uri="{BB962C8B-B14F-4D97-AF65-F5344CB8AC3E}">
        <p14:creationId xmlns:p14="http://schemas.microsoft.com/office/powerpoint/2010/main" val="40432398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HAPEID" val="AuY8JW227wHSK7EKHApQrM"/>
</p:tagLst>
</file>

<file path=ppt/tags/tag2.xml><?xml version="1.0" encoding="utf-8"?>
<p:tagLst xmlns:a="http://schemas.openxmlformats.org/drawingml/2006/main" xmlns:r="http://schemas.openxmlformats.org/officeDocument/2006/relationships" xmlns:p="http://schemas.openxmlformats.org/presentationml/2006/main">
  <p:tag name="DVSHAPEID" val="AuY8JW227wHSK7EKHApQrM"/>
</p:tagLst>
</file>

<file path=ppt/tags/tag3.xml><?xml version="1.0" encoding="utf-8"?>
<p:tagLst xmlns:a="http://schemas.openxmlformats.org/drawingml/2006/main" xmlns:r="http://schemas.openxmlformats.org/officeDocument/2006/relationships" xmlns:p="http://schemas.openxmlformats.org/presentationml/2006/main">
  <p:tag name="DVSHAPEID" val="AuY8JW227wHSK7EKHApQrM"/>
</p:tagLst>
</file>

<file path=ppt/tags/tag4.xml><?xml version="1.0" encoding="utf-8"?>
<p:tagLst xmlns:a="http://schemas.openxmlformats.org/drawingml/2006/main" xmlns:r="http://schemas.openxmlformats.org/officeDocument/2006/relationships" xmlns:p="http://schemas.openxmlformats.org/presentationml/2006/main">
  <p:tag name="DVSHAPEID" val="AuY8JW227wHSK7EKHApQrM"/>
</p:tagLst>
</file>

<file path=ppt/tags/tag5.xml><?xml version="1.0" encoding="utf-8"?>
<p:tagLst xmlns:a="http://schemas.openxmlformats.org/drawingml/2006/main" xmlns:r="http://schemas.openxmlformats.org/officeDocument/2006/relationships" xmlns:p="http://schemas.openxmlformats.org/presentationml/2006/main">
  <p:tag name="DVSHAPEID" val="AuY8JW227wHSK7EKHApQrM"/>
</p:tagLst>
</file>

<file path=ppt/tags/tag6.xml><?xml version="1.0" encoding="utf-8"?>
<p:tagLst xmlns:a="http://schemas.openxmlformats.org/drawingml/2006/main" xmlns:r="http://schemas.openxmlformats.org/officeDocument/2006/relationships" xmlns:p="http://schemas.openxmlformats.org/presentationml/2006/main">
  <p:tag name="DVSHAPEID" val="AuY8JW227wHSK7EKHApQrM"/>
</p:tagLst>
</file>

<file path=ppt/tags/tag7.xml><?xml version="1.0" encoding="utf-8"?>
<p:tagLst xmlns:a="http://schemas.openxmlformats.org/drawingml/2006/main" xmlns:r="http://schemas.openxmlformats.org/officeDocument/2006/relationships" xmlns:p="http://schemas.openxmlformats.org/presentationml/2006/main">
  <p:tag name="DVSHAPEID" val="AuY8JW227wHSK7EKHApQrM"/>
</p:tagLst>
</file>

<file path=ppt/tags/tag8.xml><?xml version="1.0" encoding="utf-8"?>
<p:tagLst xmlns:a="http://schemas.openxmlformats.org/drawingml/2006/main" xmlns:r="http://schemas.openxmlformats.org/officeDocument/2006/relationships" xmlns:p="http://schemas.openxmlformats.org/presentationml/2006/main">
  <p:tag name="DVSHAPEID" val="AuY8JW227wHSK7EKHApQrM"/>
</p:tagLst>
</file>

<file path=ppt/tags/tag9.xml><?xml version="1.0" encoding="utf-8"?>
<p:tagLst xmlns:a="http://schemas.openxmlformats.org/drawingml/2006/main" xmlns:r="http://schemas.openxmlformats.org/officeDocument/2006/relationships" xmlns:p="http://schemas.openxmlformats.org/presentationml/2006/main">
  <p:tag name="DVSHAPEID" val="AuY8JW227wHSK7EKHApQrM"/>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815</Words>
  <Application>Microsoft Office PowerPoint</Application>
  <PresentationFormat>와이드스크린</PresentationFormat>
  <Paragraphs>213</Paragraphs>
  <Slides>18</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18</vt:i4>
      </vt:variant>
    </vt:vector>
  </HeadingPairs>
  <TitlesOfParts>
    <vt:vector size="23" baseType="lpstr">
      <vt:lpstr>나눔고딕</vt:lpstr>
      <vt:lpstr>맑은 고딕</vt:lpstr>
      <vt:lpstr>Arial</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김하은</dc:creator>
  <cp:lastModifiedBy>김하은</cp:lastModifiedBy>
  <cp:revision>150</cp:revision>
  <dcterms:created xsi:type="dcterms:W3CDTF">2020-05-10T10:39:58Z</dcterms:created>
  <dcterms:modified xsi:type="dcterms:W3CDTF">2020-07-09T13:15:53Z</dcterms:modified>
</cp:coreProperties>
</file>