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3995-08E3-4C24-B55A-810E5D576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6AA18-0500-4EFB-8FDC-41277017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9E7BF-F24B-4CE5-BE36-A42C4E82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43FD0-B6CC-4C6F-B48B-F766FCD4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FC559-2557-4B96-920B-483F4891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9057A-E8D6-41F3-A070-A781024B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4C560-4532-4D7A-BF2C-4D982A67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4CF2B-632F-41AA-ACBF-441E1FE3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D8BDE-CF5C-4DA2-B37B-205A5458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9A7E-F85A-4F17-BA21-0D49CA00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9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45D20-1122-4840-84C8-B949DE7F8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B440A-534F-4461-857B-AD6CDC11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EA0C-2B1C-4832-BF2A-E28366D1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8AD8-C81D-4D01-805D-676E25F5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36C45-33FB-476D-B154-A04E3EAF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5DF76-247C-4F2C-8E0B-FC4C901A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F1837-66B1-40E0-8F17-44687BB9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CDAF7-C39A-45BC-AD57-120FDA35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6A47F-749C-4F8E-BB58-7BF41194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F55FC-6DC9-4099-9E4B-BFCD98B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E9C17-F1D2-4103-A780-9CD4D807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03430-7283-418E-AB4A-02164A84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7A591-755D-48BF-A46B-38530042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59D4-9C86-49F6-8440-3A5236E2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747D8-567E-491C-87FF-CCB6818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738D-A996-486D-8475-03101527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6FE6-2A02-4638-BE0C-82BD6F40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6446DA-8162-4BD8-9D2B-890CC352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DB829-829E-4341-90EF-9D09AA00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73133-0B25-4339-BCDB-6FA1A16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CB45-8F89-4A17-9D3B-D57006B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7CAA-0733-4435-A330-07E4C8D9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FB0B0-7F42-48D8-8DE7-0D39F1D9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9084A-0C9F-4174-9BB2-CC4DC5DE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DF9BE-7811-4E0D-8977-904306695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ABD9E-9C16-45D0-AFB3-741FE05B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F3684-CBE1-4040-B8C6-75DFFFB5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252A95-E5C1-40B9-A833-B3E1242F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5116B-63EC-4418-B59D-D8B60282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B5E4-2589-4810-A1A9-2C795F6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24F744-8B18-4D78-970A-7A4F3E2A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A6639-780A-4B6A-A245-FDC8C52A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D6869-7644-4716-987B-D6304466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79737-1267-4A8E-9B82-9A9B3AB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6516B9-44E1-45CE-BE2F-A671C65E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A592E-D593-4BC3-81DA-4D31DCBA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75B4-13CB-4710-BBEB-403144B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DC851-6B3F-4474-B67A-04D876E0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CE582-13A4-498C-8B21-8AD67202F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D8FA4-5426-4581-B2FC-F829C90E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EABFE-CDFA-4E3B-BB60-6F701ADE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4F226-A418-43A8-BE77-1B9B5BBA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8BB80-CF5D-4853-B96A-7D6B0D1C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58CC9-03EA-4AC2-A849-833276278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F19F-190C-4D3B-900D-3F0F7B478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D1FD1-92CB-42CA-971C-E218F73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E8075-C42B-41E7-8C7C-4EF72041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8B768-F27A-4FA0-8A23-56ACA7A9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8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17B69-FFD4-431B-A83C-67F8D5DB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5463B-FA1B-470A-902D-4EC56CED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5243E-9E49-43AB-9F4A-6A2767F39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E274-4787-4D92-8F49-577F0969E957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5F2D4-E085-4BE2-8D26-C9D2F41A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28267-2BBF-474F-8F0B-320CB626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C55-62A9-4313-B203-6ACB462D7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CBBA33-8E70-4FAA-A99B-1A33419CBCD7}"/>
              </a:ext>
            </a:extLst>
          </p:cNvPr>
          <p:cNvSpPr/>
          <p:nvPr/>
        </p:nvSpPr>
        <p:spPr>
          <a:xfrm>
            <a:off x="362854" y="1491790"/>
            <a:ext cx="7131456" cy="17793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 dirty="0"/>
              <a:t>if (abs(vMax) &lt; 1.0e-25) vMax = 1.0e-25;</a:t>
            </a:r>
          </a:p>
          <a:p>
            <a:r>
              <a:rPr lang="pt-BR" altLang="zh-CN" dirty="0"/>
              <a:t>if (abs(aMax) &lt; 1.0e-25) aMax = 1.0e-25;</a:t>
            </a:r>
          </a:p>
          <a:p>
            <a:r>
              <a:rPr lang="pt-BR" altLang="zh-CN" dirty="0"/>
              <a:t>if (abs(jMax) &lt; 1.0e-45) jMax = 1.0e-45;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①</a:t>
            </a:r>
            <a:r>
              <a:rPr lang="pt-BR" altLang="zh-CN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规划计算                   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FCCB859-4E47-4133-A9EC-2830B1B5031F}"/>
              </a:ext>
            </a:extLst>
          </p:cNvPr>
          <p:cNvSpPr/>
          <p:nvPr/>
        </p:nvSpPr>
        <p:spPr>
          <a:xfrm>
            <a:off x="975596" y="273372"/>
            <a:ext cx="3681245" cy="5184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Step 1</a:t>
            </a:r>
            <a:r>
              <a:rPr lang="zh-CN" altLang="en-US" sz="2000" dirty="0"/>
              <a:t>：关节同步或位姿同步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D0531-563F-4CC8-BD39-6276687F82C2}"/>
              </a:ext>
            </a:extLst>
          </p:cNvPr>
          <p:cNvSpPr/>
          <p:nvPr/>
        </p:nvSpPr>
        <p:spPr>
          <a:xfrm>
            <a:off x="445300" y="882581"/>
            <a:ext cx="3483282" cy="5184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1.a</a:t>
            </a:r>
            <a:r>
              <a:rPr lang="zh-CN" altLang="en-US" sz="2000" dirty="0"/>
              <a:t>：依次获取</a:t>
            </a:r>
            <a:r>
              <a:rPr lang="en-US" altLang="zh-CN" sz="2000" dirty="0"/>
              <a:t>S</a:t>
            </a:r>
            <a:r>
              <a:rPr lang="zh-CN" altLang="en-US" sz="2000" dirty="0"/>
              <a:t>规划时间参数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45EF43-4D2C-4F3A-865F-8B0DAA50B416}"/>
              </a:ext>
            </a:extLst>
          </p:cNvPr>
          <p:cNvSpPr/>
          <p:nvPr/>
        </p:nvSpPr>
        <p:spPr>
          <a:xfrm>
            <a:off x="8000138" y="882584"/>
            <a:ext cx="3483282" cy="5184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1.b</a:t>
            </a:r>
            <a:r>
              <a:rPr lang="zh-CN" altLang="en-US" sz="2000" dirty="0"/>
              <a:t>：调整速度等达到同步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267B5A-E515-4655-A10D-C166B8D365CA}"/>
              </a:ext>
            </a:extLst>
          </p:cNvPr>
          <p:cNvSpPr/>
          <p:nvPr/>
        </p:nvSpPr>
        <p:spPr>
          <a:xfrm>
            <a:off x="7562577" y="1557776"/>
            <a:ext cx="4358404" cy="16274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zh-CN" dirty="0"/>
              <a:t>if (abs(max_duration)&gt;1e-10)	</a:t>
            </a:r>
          </a:p>
          <a:p>
            <a:r>
              <a:rPr lang="da-DK" altLang="zh-CN" dirty="0"/>
              <a:t>	k = duration[0] / max_duration;</a:t>
            </a:r>
          </a:p>
          <a:p>
            <a:r>
              <a:rPr lang="da-DK" altLang="zh-CN" dirty="0"/>
              <a:t>vel = vel * k;</a:t>
            </a:r>
          </a:p>
          <a:p>
            <a:r>
              <a:rPr lang="da-DK" altLang="zh-CN" dirty="0"/>
              <a:t>acc = acc * k * k;</a:t>
            </a:r>
          </a:p>
          <a:p>
            <a:r>
              <a:rPr lang="da-DK" altLang="zh-CN" dirty="0"/>
              <a:t>jerk = jerk * k *k * k;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3913BC-769B-4000-A02D-99F812D52A09}"/>
              </a:ext>
            </a:extLst>
          </p:cNvPr>
          <p:cNvSpPr/>
          <p:nvPr/>
        </p:nvSpPr>
        <p:spPr>
          <a:xfrm>
            <a:off x="975594" y="3935692"/>
            <a:ext cx="3681245" cy="5184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Step 2</a:t>
            </a:r>
            <a:r>
              <a:rPr lang="zh-CN" altLang="en-US" sz="2000" dirty="0"/>
              <a:t>：开始逐周期计算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C0692B-9783-4FFF-AB85-F18D1EDEDF9D}"/>
              </a:ext>
            </a:extLst>
          </p:cNvPr>
          <p:cNvSpPr/>
          <p:nvPr/>
        </p:nvSpPr>
        <p:spPr>
          <a:xfrm>
            <a:off x="445300" y="4539808"/>
            <a:ext cx="4013578" cy="5184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2.a</a:t>
            </a:r>
            <a:r>
              <a:rPr lang="zh-CN" altLang="en-US" sz="2000" dirty="0"/>
              <a:t>：</a:t>
            </a:r>
            <a:r>
              <a:rPr lang="en-US" altLang="zh-CN" sz="2000" dirty="0"/>
              <a:t>count==0</a:t>
            </a:r>
            <a:r>
              <a:rPr lang="zh-CN" altLang="en-US" sz="2000" dirty="0"/>
              <a:t>，将运动周期取整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1EEBC6-E523-44BD-BD01-9AFA9C3C8B10}"/>
              </a:ext>
            </a:extLst>
          </p:cNvPr>
          <p:cNvSpPr/>
          <p:nvPr/>
        </p:nvSpPr>
        <p:spPr>
          <a:xfrm>
            <a:off x="1239545" y="5143124"/>
            <a:ext cx="3153344" cy="14815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 dirty="0"/>
              <a:t>if (abs(Tnorm) &gt; 1e-10) </a:t>
            </a:r>
          </a:p>
          <a:p>
            <a:r>
              <a:rPr lang="pt-BR" altLang="zh-CN" dirty="0"/>
              <a:t>	k = T[3] / Tnorm;</a:t>
            </a:r>
          </a:p>
          <a:p>
            <a:r>
              <a:rPr lang="pt-BR" altLang="zh-CN" dirty="0"/>
              <a:t>vMax = vMax * k;</a:t>
            </a:r>
          </a:p>
          <a:p>
            <a:r>
              <a:rPr lang="pt-BR" altLang="zh-CN" dirty="0"/>
              <a:t>aMax = aMax * k*k;</a:t>
            </a:r>
          </a:p>
          <a:p>
            <a:r>
              <a:rPr lang="pt-BR" altLang="zh-CN" dirty="0"/>
              <a:t>jMax = jMax * k*k*k;</a:t>
            </a:r>
            <a:endParaRPr lang="en-US" altLang="zh-CN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B70E0E5-611F-4827-B64A-367A561EBC3F}"/>
              </a:ext>
            </a:extLst>
          </p:cNvPr>
          <p:cNvSpPr/>
          <p:nvPr/>
        </p:nvSpPr>
        <p:spPr>
          <a:xfrm>
            <a:off x="6606954" y="4539808"/>
            <a:ext cx="2516290" cy="5184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2.b</a:t>
            </a:r>
            <a:r>
              <a:rPr lang="zh-CN" altLang="en-US" sz="2000" dirty="0"/>
              <a:t>：逐周期计算</a:t>
            </a:r>
          </a:p>
        </p:txBody>
      </p:sp>
    </p:spTree>
    <p:extLst>
      <p:ext uri="{BB962C8B-B14F-4D97-AF65-F5344CB8AC3E}">
        <p14:creationId xmlns:p14="http://schemas.microsoft.com/office/powerpoint/2010/main" val="34505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188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Gui Kai</dc:creator>
  <cp:lastModifiedBy>Gui Kai</cp:lastModifiedBy>
  <cp:revision>16</cp:revision>
  <dcterms:created xsi:type="dcterms:W3CDTF">2020-11-02T01:11:36Z</dcterms:created>
  <dcterms:modified xsi:type="dcterms:W3CDTF">2020-11-10T06:43:25Z</dcterms:modified>
</cp:coreProperties>
</file>